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s-CO"/>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94" autoAdjust="0"/>
    <p:restoredTop sz="95315" autoAdjust="0"/>
  </p:normalViewPr>
  <p:slideViewPr>
    <p:cSldViewPr>
      <p:cViewPr varScale="1">
        <p:scale>
          <a:sx n="69" d="100"/>
          <a:sy n="69" d="100"/>
        </p:scale>
        <p:origin x="-72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9" name="8 Título"/>
          <p:cNvSpPr>
            <a:spLocks noGrp="1"/>
          </p:cNvSpPr>
          <p:nvPr>
            <p:ph type="ctrTitle"/>
          </p:nvPr>
        </p:nvSpPr>
        <p:spPr>
          <a:xfrm>
            <a:off x="429064" y="3337560"/>
            <a:ext cx="6480048" cy="2301240"/>
          </a:xfrm>
        </p:spPr>
        <p:txBody>
          <a:bodyPr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6" name="29 Marcador de fecha"/>
          <p:cNvSpPr>
            <a:spLocks noGrp="1"/>
          </p:cNvSpPr>
          <p:nvPr>
            <p:ph type="dt" sz="half" idx="10"/>
          </p:nvPr>
        </p:nvSpPr>
        <p:spPr/>
        <p:txBody>
          <a:bodyPr/>
          <a:lstStyle>
            <a:lvl1pPr>
              <a:defRPr/>
            </a:lvl1pPr>
          </a:lstStyle>
          <a:p>
            <a:pPr>
              <a:defRPr/>
            </a:pPr>
            <a:fld id="{AA85410A-62DB-413A-8D42-39E09528EC4B}" type="datetimeFigureOut">
              <a:rPr lang="es-CO"/>
              <a:pPr>
                <a:defRPr/>
              </a:pPr>
              <a:t>26/01/2011</a:t>
            </a:fld>
            <a:endParaRPr lang="es-CO"/>
          </a:p>
        </p:txBody>
      </p:sp>
      <p:sp>
        <p:nvSpPr>
          <p:cNvPr id="7" name="18 Marcador de pie de página"/>
          <p:cNvSpPr>
            <a:spLocks noGrp="1"/>
          </p:cNvSpPr>
          <p:nvPr>
            <p:ph type="ftr" sz="quarter" idx="11"/>
          </p:nvPr>
        </p:nvSpPr>
        <p:spPr/>
        <p:txBody>
          <a:bodyPr/>
          <a:lstStyle>
            <a:lvl1pPr>
              <a:defRPr/>
            </a:lvl1pPr>
          </a:lstStyle>
          <a:p>
            <a:pPr>
              <a:defRPr/>
            </a:pPr>
            <a:endParaRPr lang="es-CO"/>
          </a:p>
        </p:txBody>
      </p:sp>
      <p:sp>
        <p:nvSpPr>
          <p:cNvPr id="8" name="26 Marcador de número de diapositiva"/>
          <p:cNvSpPr>
            <a:spLocks noGrp="1"/>
          </p:cNvSpPr>
          <p:nvPr>
            <p:ph type="sldNum" sz="quarter" idx="12"/>
          </p:nvPr>
        </p:nvSpPr>
        <p:spPr/>
        <p:txBody>
          <a:bodyPr/>
          <a:lstStyle>
            <a:lvl1pPr>
              <a:defRPr/>
            </a:lvl1pPr>
          </a:lstStyle>
          <a:p>
            <a:pPr>
              <a:defRPr/>
            </a:pPr>
            <a:fld id="{5A622212-FA23-4DD3-8160-CF262FAE597C}" type="slidenum">
              <a:rPr lang="es-CO"/>
              <a:pPr>
                <a:defRPr/>
              </a:pPr>
              <a:t>‹Nº›</a:t>
            </a:fld>
            <a:endParaRPr lang="es-CO"/>
          </a:p>
        </p:txBody>
      </p:sp>
    </p:spTree>
  </p:cSld>
  <p:clrMapOvr>
    <a:masterClrMapping/>
  </p:clrMapOvr>
  <p:transition spd="med" advClick="0" advTm="25000">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2EDBED0-6768-4B6D-80EC-1DE107B5F038}" type="datetimeFigureOut">
              <a:rPr lang="es-CO"/>
              <a:pPr>
                <a:defRPr/>
              </a:pPr>
              <a:t>26/01/2011</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52462AE9-AE27-45A5-BD1B-C1ECC3B66854}" type="slidenum">
              <a:rPr lang="es-CO"/>
              <a:pPr>
                <a:defRPr/>
              </a:pPr>
              <a:t>‹Nº›</a:t>
            </a:fld>
            <a:endParaRPr lang="es-CO"/>
          </a:p>
        </p:txBody>
      </p:sp>
    </p:spTree>
  </p:cSld>
  <p:clrMapOvr>
    <a:masterClrMapping/>
  </p:clrMapOvr>
  <p:transition spd="med" advClick="0" advTm="25000">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E2CB4E5-631F-4EBC-A12B-6DBBCE948D73}" type="datetimeFigureOut">
              <a:rPr lang="es-CO"/>
              <a:pPr>
                <a:defRPr/>
              </a:pPr>
              <a:t>26/01/2011</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C8AF9D28-51F0-47E5-94E5-72501C0331AE}" type="slidenum">
              <a:rPr lang="es-CO"/>
              <a:pPr>
                <a:defRPr/>
              </a:pPr>
              <a:t>‹Nº›</a:t>
            </a:fld>
            <a:endParaRPr lang="es-CO"/>
          </a:p>
        </p:txBody>
      </p:sp>
    </p:spTree>
  </p:cSld>
  <p:clrMapOvr>
    <a:masterClrMapping/>
  </p:clrMapOvr>
  <p:transition spd="med" advClick="0" advTm="25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49F11FB-0069-4A2A-B97C-AACFF7B9EA3B}" type="datetimeFigureOut">
              <a:rPr lang="es-CO"/>
              <a:pPr>
                <a:defRPr/>
              </a:pPr>
              <a:t>26/01/2011</a:t>
            </a:fld>
            <a:endParaRPr lang="es-CO"/>
          </a:p>
        </p:txBody>
      </p:sp>
      <p:sp>
        <p:nvSpPr>
          <p:cNvPr id="5" name="21 Marcador de pie de página"/>
          <p:cNvSpPr>
            <a:spLocks noGrp="1"/>
          </p:cNvSpPr>
          <p:nvPr>
            <p:ph type="ftr" sz="quarter" idx="11"/>
          </p:nvPr>
        </p:nvSpPr>
        <p:spPr/>
        <p:txBody>
          <a:bodyPr/>
          <a:lstStyle>
            <a:lvl1pPr>
              <a:defRPr/>
            </a:lvl1pPr>
          </a:lstStyle>
          <a:p>
            <a:pPr>
              <a:defRPr/>
            </a:pPr>
            <a:endParaRPr lang="es-CO"/>
          </a:p>
        </p:txBody>
      </p:sp>
      <p:sp>
        <p:nvSpPr>
          <p:cNvPr id="6" name="17 Marcador de número de diapositiva"/>
          <p:cNvSpPr>
            <a:spLocks noGrp="1"/>
          </p:cNvSpPr>
          <p:nvPr>
            <p:ph type="sldNum" sz="quarter" idx="12"/>
          </p:nvPr>
        </p:nvSpPr>
        <p:spPr/>
        <p:txBody>
          <a:bodyPr/>
          <a:lstStyle>
            <a:lvl1pPr>
              <a:defRPr/>
            </a:lvl1pPr>
          </a:lstStyle>
          <a:p>
            <a:pPr>
              <a:defRPr/>
            </a:pPr>
            <a:fld id="{BA9CD2BA-4463-4465-BAB0-36480F91ED84}" type="slidenum">
              <a:rPr lang="es-CO"/>
              <a:pPr>
                <a:defRPr/>
              </a:pPr>
              <a:t>‹Nº›</a:t>
            </a:fld>
            <a:endParaRPr lang="es-CO"/>
          </a:p>
        </p:txBody>
      </p:sp>
    </p:spTree>
  </p:cSld>
  <p:clrMapOvr>
    <a:masterClrMapping/>
  </p:clrMapOvr>
  <p:transition spd="med" advClick="0" advTm="25000">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6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5"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lstStyle>
          <a:p>
            <a:pPr>
              <a:defRPr/>
            </a:pPr>
            <a:fld id="{C0CA3646-5DC6-4BC5-AF14-7B1CF82D7F3D}" type="datetimeFigureOut">
              <a:rPr lang="es-CO"/>
              <a:pPr>
                <a:defRPr/>
              </a:pPr>
              <a:t>26/01/2011</a:t>
            </a:fld>
            <a:endParaRPr lang="es-CO"/>
          </a:p>
        </p:txBody>
      </p:sp>
      <p:sp>
        <p:nvSpPr>
          <p:cNvPr id="7" name="4 Marcador de pie de página"/>
          <p:cNvSpPr>
            <a:spLocks noGrp="1"/>
          </p:cNvSpPr>
          <p:nvPr>
            <p:ph type="ftr" sz="quarter" idx="11"/>
          </p:nvPr>
        </p:nvSpPr>
        <p:spPr/>
        <p:txBody>
          <a:bodyPr/>
          <a:lstStyle>
            <a:lvl1pPr>
              <a:defRPr/>
            </a:lvl1pPr>
          </a:lstStyle>
          <a:p>
            <a:pPr>
              <a:defRPr/>
            </a:pPr>
            <a:endParaRPr lang="es-CO"/>
          </a:p>
        </p:txBody>
      </p:sp>
      <p:sp>
        <p:nvSpPr>
          <p:cNvPr id="8" name="5 Marcador de número de diapositiva"/>
          <p:cNvSpPr>
            <a:spLocks noGrp="1"/>
          </p:cNvSpPr>
          <p:nvPr>
            <p:ph type="sldNum" sz="quarter" idx="12"/>
          </p:nvPr>
        </p:nvSpPr>
        <p:spPr/>
        <p:txBody>
          <a:bodyPr/>
          <a:lstStyle>
            <a:lvl1pPr>
              <a:defRPr/>
            </a:lvl1pPr>
          </a:lstStyle>
          <a:p>
            <a:pPr>
              <a:defRPr/>
            </a:pPr>
            <a:fld id="{5BCC6BCE-B521-4438-AD71-137CEEE68D0B}" type="slidenum">
              <a:rPr lang="es-CO"/>
              <a:pPr>
                <a:defRPr/>
              </a:pPr>
              <a:t>‹Nº›</a:t>
            </a:fld>
            <a:endParaRPr lang="es-CO"/>
          </a:p>
        </p:txBody>
      </p:sp>
    </p:spTree>
  </p:cSld>
  <p:clrMapOvr>
    <a:masterClrMapping/>
  </p:clrMapOvr>
  <p:transition spd="med" advClick="0" advTm="25000">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EFD35139-8A15-4C7D-8905-809FE7D33A57}" type="datetimeFigureOut">
              <a:rPr lang="es-CO"/>
              <a:pPr>
                <a:defRPr/>
              </a:pPr>
              <a:t>26/01/2011</a:t>
            </a:fld>
            <a:endParaRPr lang="es-CO"/>
          </a:p>
        </p:txBody>
      </p:sp>
      <p:sp>
        <p:nvSpPr>
          <p:cNvPr id="6" name="21 Marcador de pie de página"/>
          <p:cNvSpPr>
            <a:spLocks noGrp="1"/>
          </p:cNvSpPr>
          <p:nvPr>
            <p:ph type="ftr" sz="quarter" idx="11"/>
          </p:nvPr>
        </p:nvSpPr>
        <p:spPr/>
        <p:txBody>
          <a:bodyPr/>
          <a:lstStyle>
            <a:lvl1pPr>
              <a:defRPr/>
            </a:lvl1pPr>
          </a:lstStyle>
          <a:p>
            <a:pPr>
              <a:defRPr/>
            </a:pPr>
            <a:endParaRPr lang="es-CO"/>
          </a:p>
        </p:txBody>
      </p:sp>
      <p:sp>
        <p:nvSpPr>
          <p:cNvPr id="7" name="17 Marcador de número de diapositiva"/>
          <p:cNvSpPr>
            <a:spLocks noGrp="1"/>
          </p:cNvSpPr>
          <p:nvPr>
            <p:ph type="sldNum" sz="quarter" idx="12"/>
          </p:nvPr>
        </p:nvSpPr>
        <p:spPr/>
        <p:txBody>
          <a:bodyPr/>
          <a:lstStyle>
            <a:lvl1pPr>
              <a:defRPr/>
            </a:lvl1pPr>
          </a:lstStyle>
          <a:p>
            <a:pPr>
              <a:defRPr/>
            </a:pPr>
            <a:fld id="{E3672680-4C45-41AC-9CB5-16E0271F47E8}" type="slidenum">
              <a:rPr lang="es-CO"/>
              <a:pPr>
                <a:defRPr/>
              </a:pPr>
              <a:t>‹Nº›</a:t>
            </a:fld>
            <a:endParaRPr lang="es-CO"/>
          </a:p>
        </p:txBody>
      </p:sp>
    </p:spTree>
  </p:cSld>
  <p:clrMapOvr>
    <a:masterClrMapping/>
  </p:clrMapOvr>
  <p:transition spd="med" advClick="0" advTm="25000">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5486400"/>
            <a:ext cx="4040188"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lstStyle>
          <a:p>
            <a:pPr>
              <a:defRPr/>
            </a:pPr>
            <a:fld id="{DF627B17-FC82-4910-92BA-B16A76EFC7A1}" type="datetimeFigureOut">
              <a:rPr lang="es-CO"/>
              <a:pPr>
                <a:defRPr/>
              </a:pPr>
              <a:t>26/01/2011</a:t>
            </a:fld>
            <a:endParaRPr lang="es-CO"/>
          </a:p>
        </p:txBody>
      </p:sp>
      <p:sp>
        <p:nvSpPr>
          <p:cNvPr id="8" name="7 Marcador de pie de página"/>
          <p:cNvSpPr>
            <a:spLocks noGrp="1"/>
          </p:cNvSpPr>
          <p:nvPr>
            <p:ph type="ftr" sz="quarter" idx="11"/>
          </p:nvPr>
        </p:nvSpPr>
        <p:spPr/>
        <p:txBody>
          <a:bodyPr/>
          <a:lstStyle>
            <a:lvl1pPr>
              <a:defRPr/>
            </a:lvl1pPr>
          </a:lstStyle>
          <a:p>
            <a:pPr>
              <a:defRPr/>
            </a:pPr>
            <a:endParaRPr lang="es-CO"/>
          </a:p>
        </p:txBody>
      </p:sp>
      <p:sp>
        <p:nvSpPr>
          <p:cNvPr id="9" name="8 Marcador de número de diapositiva"/>
          <p:cNvSpPr>
            <a:spLocks noGrp="1"/>
          </p:cNvSpPr>
          <p:nvPr>
            <p:ph type="sldNum" sz="quarter" idx="12"/>
          </p:nvPr>
        </p:nvSpPr>
        <p:spPr/>
        <p:txBody>
          <a:bodyPr/>
          <a:lstStyle>
            <a:lvl1pPr>
              <a:defRPr/>
            </a:lvl1pPr>
          </a:lstStyle>
          <a:p>
            <a:pPr>
              <a:defRPr/>
            </a:pPr>
            <a:fld id="{BCC12901-B1DF-40DC-B63B-379853346281}" type="slidenum">
              <a:rPr lang="es-CO"/>
              <a:pPr>
                <a:defRPr/>
              </a:pPr>
              <a:t>‹Nº›</a:t>
            </a:fld>
            <a:endParaRPr lang="es-CO"/>
          </a:p>
        </p:txBody>
      </p:sp>
    </p:spTree>
  </p:cSld>
  <p:clrMapOvr>
    <a:masterClrMapping/>
  </p:clrMapOvr>
  <p:transition spd="med" advClick="0" advTm="25000">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lstStyle>
            <a:lvl1pPr algn="l">
              <a:defRPr sz="4600"/>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663F12AD-65B5-4491-AC36-3D245B5FBCD0}" type="datetimeFigureOut">
              <a:rPr lang="es-CO"/>
              <a:pPr>
                <a:defRPr/>
              </a:pPr>
              <a:t>26/01/2011</a:t>
            </a:fld>
            <a:endParaRPr lang="es-CO"/>
          </a:p>
        </p:txBody>
      </p:sp>
      <p:sp>
        <p:nvSpPr>
          <p:cNvPr id="4" name="21 Marcador de pie de página"/>
          <p:cNvSpPr>
            <a:spLocks noGrp="1"/>
          </p:cNvSpPr>
          <p:nvPr>
            <p:ph type="ftr" sz="quarter" idx="11"/>
          </p:nvPr>
        </p:nvSpPr>
        <p:spPr/>
        <p:txBody>
          <a:bodyPr/>
          <a:lstStyle>
            <a:lvl1pPr>
              <a:defRPr/>
            </a:lvl1pPr>
          </a:lstStyle>
          <a:p>
            <a:pPr>
              <a:defRPr/>
            </a:pPr>
            <a:endParaRPr lang="es-CO"/>
          </a:p>
        </p:txBody>
      </p:sp>
      <p:sp>
        <p:nvSpPr>
          <p:cNvPr id="5" name="17 Marcador de número de diapositiva"/>
          <p:cNvSpPr>
            <a:spLocks noGrp="1"/>
          </p:cNvSpPr>
          <p:nvPr>
            <p:ph type="sldNum" sz="quarter" idx="12"/>
          </p:nvPr>
        </p:nvSpPr>
        <p:spPr/>
        <p:txBody>
          <a:bodyPr/>
          <a:lstStyle>
            <a:lvl1pPr>
              <a:defRPr/>
            </a:lvl1pPr>
          </a:lstStyle>
          <a:p>
            <a:pPr>
              <a:defRPr/>
            </a:pPr>
            <a:fld id="{097F71A3-A60E-4284-AB58-F9A891A309F7}" type="slidenum">
              <a:rPr lang="es-CO"/>
              <a:pPr>
                <a:defRPr/>
              </a:pPr>
              <a:t>‹Nº›</a:t>
            </a:fld>
            <a:endParaRPr lang="es-CO"/>
          </a:p>
        </p:txBody>
      </p:sp>
    </p:spTree>
  </p:cSld>
  <p:clrMapOvr>
    <a:masterClrMapping/>
  </p:clrMapOvr>
  <p:transition spd="med" advClick="0" advTm="25000">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FD8F453E-71D8-443B-BB27-41BF5DC73FB8}" type="datetimeFigureOut">
              <a:rPr lang="es-CO"/>
              <a:pPr>
                <a:defRPr/>
              </a:pPr>
              <a:t>26/01/2011</a:t>
            </a:fld>
            <a:endParaRPr lang="es-CO"/>
          </a:p>
        </p:txBody>
      </p:sp>
      <p:sp>
        <p:nvSpPr>
          <p:cNvPr id="3" name="21 Marcador de pie de página"/>
          <p:cNvSpPr>
            <a:spLocks noGrp="1"/>
          </p:cNvSpPr>
          <p:nvPr>
            <p:ph type="ftr" sz="quarter" idx="11"/>
          </p:nvPr>
        </p:nvSpPr>
        <p:spPr/>
        <p:txBody>
          <a:bodyPr/>
          <a:lstStyle>
            <a:lvl1pPr>
              <a:defRPr/>
            </a:lvl1pPr>
          </a:lstStyle>
          <a:p>
            <a:pPr>
              <a:defRPr/>
            </a:pPr>
            <a:endParaRPr lang="es-CO"/>
          </a:p>
        </p:txBody>
      </p:sp>
      <p:sp>
        <p:nvSpPr>
          <p:cNvPr id="4" name="17 Marcador de número de diapositiva"/>
          <p:cNvSpPr>
            <a:spLocks noGrp="1"/>
          </p:cNvSpPr>
          <p:nvPr>
            <p:ph type="sldNum" sz="quarter" idx="12"/>
          </p:nvPr>
        </p:nvSpPr>
        <p:spPr/>
        <p:txBody>
          <a:bodyPr/>
          <a:lstStyle>
            <a:lvl1pPr>
              <a:defRPr/>
            </a:lvl1pPr>
          </a:lstStyle>
          <a:p>
            <a:pPr>
              <a:defRPr/>
            </a:pPr>
            <a:fld id="{F7C8281F-D795-4189-9EC1-2022EAE17D31}" type="slidenum">
              <a:rPr lang="es-CO"/>
              <a:pPr>
                <a:defRPr/>
              </a:pPr>
              <a:t>‹Nº›</a:t>
            </a:fld>
            <a:endParaRPr lang="es-CO"/>
          </a:p>
        </p:txBody>
      </p:sp>
    </p:spTree>
  </p:cSld>
  <p:clrMapOvr>
    <a:masterClrMapping/>
  </p:clrMapOvr>
  <p:transition spd="med" advClick="0" advTm="25000">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lstStyle>
          <a:p>
            <a:pPr>
              <a:defRPr/>
            </a:pPr>
            <a:fld id="{343771E7-0DCF-4D62-AED9-C0003973AC91}" type="datetimeFigureOut">
              <a:rPr lang="es-CO"/>
              <a:pPr>
                <a:defRPr/>
              </a:pPr>
              <a:t>26/01/2011</a:t>
            </a:fld>
            <a:endParaRPr lang="es-CO"/>
          </a:p>
        </p:txBody>
      </p:sp>
      <p:sp>
        <p:nvSpPr>
          <p:cNvPr id="6" name="5 Marcador de pie de página"/>
          <p:cNvSpPr>
            <a:spLocks noGrp="1"/>
          </p:cNvSpPr>
          <p:nvPr>
            <p:ph type="ftr" sz="quarter" idx="11"/>
          </p:nvPr>
        </p:nvSpPr>
        <p:spPr/>
        <p:txBody>
          <a:bodyPr/>
          <a:lstStyle>
            <a:lvl1pPr>
              <a:defRPr/>
            </a:lvl1pPr>
          </a:lstStyle>
          <a:p>
            <a:pPr>
              <a:defRPr/>
            </a:pPr>
            <a:endParaRPr lang="es-CO"/>
          </a:p>
        </p:txBody>
      </p:sp>
      <p:sp>
        <p:nvSpPr>
          <p:cNvPr id="7" name="6 Marcador de número de diapositiva"/>
          <p:cNvSpPr>
            <a:spLocks noGrp="1"/>
          </p:cNvSpPr>
          <p:nvPr>
            <p:ph type="sldNum" sz="quarter" idx="12"/>
          </p:nvPr>
        </p:nvSpPr>
        <p:spPr>
          <a:xfrm>
            <a:off x="8156575" y="6421438"/>
            <a:ext cx="762000" cy="365125"/>
          </a:xfrm>
        </p:spPr>
        <p:txBody>
          <a:bodyPr/>
          <a:lstStyle>
            <a:lvl1pPr>
              <a:defRPr/>
            </a:lvl1pPr>
          </a:lstStyle>
          <a:p>
            <a:pPr>
              <a:defRPr/>
            </a:pPr>
            <a:fld id="{56F60CA7-6080-4889-A816-6B7944CF0134}" type="slidenum">
              <a:rPr lang="es-CO"/>
              <a:pPr>
                <a:defRPr/>
              </a:pPr>
              <a:t>‹Nº›</a:t>
            </a:fld>
            <a:endParaRPr lang="es-CO"/>
          </a:p>
        </p:txBody>
      </p:sp>
    </p:spTree>
  </p:cSld>
  <p:clrMapOvr>
    <a:masterClrMapping/>
  </p:clrMapOvr>
  <p:transition spd="med" advClick="0" advTm="25000">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pPr>
              <a:defRPr/>
            </a:pPr>
            <a:fld id="{4A402F1F-AEC3-4D35-87CE-4A302CD91766}" type="datetimeFigureOut">
              <a:rPr lang="es-CO"/>
              <a:pPr>
                <a:defRPr/>
              </a:pPr>
              <a:t>26/01/2011</a:t>
            </a:fld>
            <a:endParaRPr lang="es-CO"/>
          </a:p>
        </p:txBody>
      </p:sp>
      <p:sp>
        <p:nvSpPr>
          <p:cNvPr id="6" name="5 Marcador de pie de página"/>
          <p:cNvSpPr>
            <a:spLocks noGrp="1"/>
          </p:cNvSpPr>
          <p:nvPr>
            <p:ph type="ftr" sz="quarter" idx="11"/>
          </p:nvPr>
        </p:nvSpPr>
        <p:spPr/>
        <p:txBody>
          <a:bodyPr/>
          <a:lstStyle>
            <a:lvl1pPr>
              <a:defRPr/>
            </a:lvl1pPr>
          </a:lstStyle>
          <a:p>
            <a:pPr>
              <a:defRPr/>
            </a:pPr>
            <a:endParaRPr lang="es-CO"/>
          </a:p>
        </p:txBody>
      </p:sp>
      <p:sp>
        <p:nvSpPr>
          <p:cNvPr id="7" name="6 Marcador de número de diapositiva"/>
          <p:cNvSpPr>
            <a:spLocks noGrp="1"/>
          </p:cNvSpPr>
          <p:nvPr>
            <p:ph type="sldNum" sz="quarter" idx="12"/>
          </p:nvPr>
        </p:nvSpPr>
        <p:spPr/>
        <p:txBody>
          <a:bodyPr/>
          <a:lstStyle>
            <a:lvl1pPr>
              <a:defRPr/>
            </a:lvl1pPr>
          </a:lstStyle>
          <a:p>
            <a:pPr>
              <a:defRPr/>
            </a:pPr>
            <a:fld id="{8A4B3ED0-5A41-413A-8FE1-B7484435E142}" type="slidenum">
              <a:rPr lang="es-CO"/>
              <a:pPr>
                <a:defRPr/>
              </a:pPr>
              <a:t>‹Nº›</a:t>
            </a:fld>
            <a:endParaRPr lang="es-CO"/>
          </a:p>
        </p:txBody>
      </p:sp>
    </p:spTree>
  </p:cSld>
  <p:clrMapOvr>
    <a:masterClrMapping/>
  </p:clrMapOvr>
  <p:transition spd="med" advClick="0" advTm="25000">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11 Forma libre"/>
          <p:cNvSpPr>
            <a:spLocks/>
          </p:cNvSpPr>
          <p:nvPr/>
        </p:nvSpPr>
        <p:spPr bwMode="auto">
          <a:xfrm>
            <a:off x="0" y="4751388"/>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a:lstStyle/>
          <a:p>
            <a:pPr fontAlgn="auto">
              <a:spcBef>
                <a:spcPts val="0"/>
              </a:spcBef>
              <a:spcAft>
                <a:spcPts val="0"/>
              </a:spcAft>
              <a:defRPr/>
            </a:pPr>
            <a:endParaRPr lang="en-US">
              <a:latin typeface="+mn-lt"/>
            </a:endParaRPr>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a:lstStyle/>
          <a:p>
            <a:pPr fontAlgn="auto">
              <a:spcBef>
                <a:spcPts val="0"/>
              </a:spcBef>
              <a:spcAft>
                <a:spcPts val="0"/>
              </a:spcAft>
              <a:defRPr/>
            </a:pPr>
            <a:endParaRPr lang="en-US">
              <a:latin typeface="+mn-lt"/>
            </a:endParaRPr>
          </a:p>
        </p:txBody>
      </p:sp>
      <p:sp>
        <p:nvSpPr>
          <p:cNvPr id="1028" name="8 Marcador de título"/>
          <p:cNvSpPr>
            <a:spLocks noGrp="1"/>
          </p:cNvSpPr>
          <p:nvPr>
            <p:ph type="title"/>
          </p:nvPr>
        </p:nvSpPr>
        <p:spPr bwMode="auto">
          <a:xfrm>
            <a:off x="457200" y="274638"/>
            <a:ext cx="7467600" cy="1143000"/>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600200"/>
            <a:ext cx="7467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421438"/>
            <a:ext cx="2133600" cy="365125"/>
          </a:xfrm>
          <a:prstGeom prst="rect">
            <a:avLst/>
          </a:prstGeom>
        </p:spPr>
        <p:txBody>
          <a:bodyPr vert="horz" bIns="0" anchor="b"/>
          <a:lstStyle>
            <a:lvl1pPr algn="l"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17D7C360-1AB3-4AF3-A311-0C23C1646550}" type="datetimeFigureOut">
              <a:rPr lang="es-CO"/>
              <a:pPr>
                <a:defRPr/>
              </a:pPr>
              <a:t>26/01/2011</a:t>
            </a:fld>
            <a:endParaRPr lang="es-CO"/>
          </a:p>
        </p:txBody>
      </p:sp>
      <p:sp>
        <p:nvSpPr>
          <p:cNvPr id="22" name="21 Marcador de pie de página"/>
          <p:cNvSpPr>
            <a:spLocks noGrp="1"/>
          </p:cNvSpPr>
          <p:nvPr>
            <p:ph type="ftr" sz="quarter" idx="3"/>
          </p:nvPr>
        </p:nvSpPr>
        <p:spPr>
          <a:xfrm>
            <a:off x="3124200" y="6421438"/>
            <a:ext cx="2895600" cy="365125"/>
          </a:xfrm>
          <a:prstGeom prst="rect">
            <a:avLst/>
          </a:prstGeom>
        </p:spPr>
        <p:txBody>
          <a:bodyPr vert="horz" lIns="0" rIns="0" bIns="0" anchor="b"/>
          <a:lstStyle>
            <a:lvl1pPr algn="ctr" eaLnBrk="1" fontAlgn="auto" latinLnBrk="0" hangingPunct="1">
              <a:spcBef>
                <a:spcPts val="0"/>
              </a:spcBef>
              <a:spcAft>
                <a:spcPts val="0"/>
              </a:spcAft>
              <a:defRPr kumimoji="0" sz="1000">
                <a:solidFill>
                  <a:schemeClr val="tx2">
                    <a:shade val="50000"/>
                  </a:schemeClr>
                </a:solidFill>
                <a:latin typeface="+mn-lt"/>
              </a:defRPr>
            </a:lvl1pPr>
          </a:lstStyle>
          <a:p>
            <a:pPr>
              <a:defRPr/>
            </a:pPr>
            <a:endParaRPr lang="es-CO"/>
          </a:p>
        </p:txBody>
      </p:sp>
      <p:sp>
        <p:nvSpPr>
          <p:cNvPr id="18" name="17 Marcador de número de diapositiva"/>
          <p:cNvSpPr>
            <a:spLocks noGrp="1"/>
          </p:cNvSpPr>
          <p:nvPr>
            <p:ph type="sldNum" sz="quarter" idx="4"/>
          </p:nvPr>
        </p:nvSpPr>
        <p:spPr>
          <a:xfrm>
            <a:off x="8153400" y="6421438"/>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000" smtClean="0">
                <a:solidFill>
                  <a:schemeClr val="tx2">
                    <a:shade val="50000"/>
                  </a:schemeClr>
                </a:solidFill>
                <a:latin typeface="+mn-lt"/>
              </a:defRPr>
            </a:lvl1pPr>
          </a:lstStyle>
          <a:p>
            <a:pPr>
              <a:defRPr/>
            </a:pPr>
            <a:fld id="{BD1A4E8B-6559-4AFD-A300-4A02C57E7239}" type="slidenum">
              <a:rPr lang="es-CO"/>
              <a:pPr>
                <a:defRPr/>
              </a:pPr>
              <a:t>‹Nº›</a:t>
            </a:fld>
            <a:endParaRPr lang="es-CO"/>
          </a:p>
        </p:txBody>
      </p:sp>
    </p:spTree>
  </p:cSld>
  <p:clrMap bg1="dk1" tx1="lt1" bg2="dk2" tx2="lt2" accent1="accent1" accent2="accent2" accent3="accent3" accent4="accent4" accent5="accent5" accent6="accent6" hlink="hlink" folHlink="folHlink"/>
  <p:sldLayoutIdLst>
    <p:sldLayoutId id="2147483780" r:id="rId1"/>
    <p:sldLayoutId id="2147483774" r:id="rId2"/>
    <p:sldLayoutId id="2147483781" r:id="rId3"/>
    <p:sldLayoutId id="2147483775" r:id="rId4"/>
    <p:sldLayoutId id="2147483782" r:id="rId5"/>
    <p:sldLayoutId id="2147483776" r:id="rId6"/>
    <p:sldLayoutId id="2147483777" r:id="rId7"/>
    <p:sldLayoutId id="2147483783" r:id="rId8"/>
    <p:sldLayoutId id="2147483784" r:id="rId9"/>
    <p:sldLayoutId id="2147483778" r:id="rId10"/>
    <p:sldLayoutId id="2147483779" r:id="rId11"/>
  </p:sldLayoutIdLst>
  <p:transition spd="med" advClick="0" advTm="25000">
    <p:fade thruBlk="1"/>
  </p:transition>
  <p:txStyles>
    <p:titleStyle>
      <a:lvl1pPr algn="l" rtl="0" fontAlgn="base">
        <a:spcBef>
          <a:spcPct val="0"/>
        </a:spcBef>
        <a:spcAft>
          <a:spcPct val="0"/>
        </a:spcAft>
        <a:defRPr sz="4600" kern="1200">
          <a:solidFill>
            <a:schemeClr val="tx1"/>
          </a:solidFill>
          <a:latin typeface="+mj-lt"/>
          <a:ea typeface="+mj-ea"/>
          <a:cs typeface="+mj-cs"/>
        </a:defRPr>
      </a:lvl1pPr>
      <a:lvl2pPr algn="l" rtl="0" fontAlgn="base">
        <a:spcBef>
          <a:spcPct val="0"/>
        </a:spcBef>
        <a:spcAft>
          <a:spcPct val="0"/>
        </a:spcAft>
        <a:defRPr sz="4600">
          <a:solidFill>
            <a:schemeClr val="tx1"/>
          </a:solidFill>
          <a:latin typeface="Franklin Gothic Book"/>
        </a:defRPr>
      </a:lvl2pPr>
      <a:lvl3pPr algn="l" rtl="0" fontAlgn="base">
        <a:spcBef>
          <a:spcPct val="0"/>
        </a:spcBef>
        <a:spcAft>
          <a:spcPct val="0"/>
        </a:spcAft>
        <a:defRPr sz="4600">
          <a:solidFill>
            <a:schemeClr val="tx1"/>
          </a:solidFill>
          <a:latin typeface="Franklin Gothic Book"/>
        </a:defRPr>
      </a:lvl3pPr>
      <a:lvl4pPr algn="l" rtl="0" fontAlgn="base">
        <a:spcBef>
          <a:spcPct val="0"/>
        </a:spcBef>
        <a:spcAft>
          <a:spcPct val="0"/>
        </a:spcAft>
        <a:defRPr sz="4600">
          <a:solidFill>
            <a:schemeClr val="tx1"/>
          </a:solidFill>
          <a:latin typeface="Franklin Gothic Book"/>
        </a:defRPr>
      </a:lvl4pPr>
      <a:lvl5pPr algn="l" rtl="0" fontAlgn="base">
        <a:spcBef>
          <a:spcPct val="0"/>
        </a:spcBef>
        <a:spcAft>
          <a:spcPct val="0"/>
        </a:spcAft>
        <a:defRPr sz="4600">
          <a:solidFill>
            <a:schemeClr val="tx1"/>
          </a:solidFill>
          <a:latin typeface="Franklin Gothic Book"/>
        </a:defRPr>
      </a:lvl5pPr>
      <a:lvl6pPr marL="457200" algn="l" rtl="0" fontAlgn="base">
        <a:spcBef>
          <a:spcPct val="0"/>
        </a:spcBef>
        <a:spcAft>
          <a:spcPct val="0"/>
        </a:spcAft>
        <a:defRPr sz="4600">
          <a:solidFill>
            <a:schemeClr val="tx1"/>
          </a:solidFill>
          <a:latin typeface="Franklin Gothic Book"/>
        </a:defRPr>
      </a:lvl6pPr>
      <a:lvl7pPr marL="914400" algn="l" rtl="0" fontAlgn="base">
        <a:spcBef>
          <a:spcPct val="0"/>
        </a:spcBef>
        <a:spcAft>
          <a:spcPct val="0"/>
        </a:spcAft>
        <a:defRPr sz="4600">
          <a:solidFill>
            <a:schemeClr val="tx1"/>
          </a:solidFill>
          <a:latin typeface="Franklin Gothic Book"/>
        </a:defRPr>
      </a:lvl7pPr>
      <a:lvl8pPr marL="1371600" algn="l" rtl="0" fontAlgn="base">
        <a:spcBef>
          <a:spcPct val="0"/>
        </a:spcBef>
        <a:spcAft>
          <a:spcPct val="0"/>
        </a:spcAft>
        <a:defRPr sz="4600">
          <a:solidFill>
            <a:schemeClr val="tx1"/>
          </a:solidFill>
          <a:latin typeface="Franklin Gothic Book"/>
        </a:defRPr>
      </a:lvl8pPr>
      <a:lvl9pPr marL="1828800" algn="l" rtl="0" fontAlgn="base">
        <a:spcBef>
          <a:spcPct val="0"/>
        </a:spcBef>
        <a:spcAft>
          <a:spcPct val="0"/>
        </a:spcAft>
        <a:defRPr sz="4600">
          <a:solidFill>
            <a:schemeClr val="tx1"/>
          </a:solidFill>
          <a:latin typeface="Franklin Gothic Book"/>
        </a:defRPr>
      </a:lvl9pPr>
    </p:titleStyle>
    <p:bodyStyle>
      <a:lvl1pPr marL="419100" indent="-382588" algn="l" rtl="0" fontAlgn="base">
        <a:spcBef>
          <a:spcPct val="20000"/>
        </a:spcBef>
        <a:spcAft>
          <a:spcPct val="0"/>
        </a:spcAft>
        <a:buClr>
          <a:schemeClr val="accent1"/>
        </a:buClr>
        <a:buSzPct val="80000"/>
        <a:buFont typeface="Wingdings 2" pitchFamily="18" charset="2"/>
        <a:buChar char=""/>
        <a:defRPr sz="3000" kern="1200">
          <a:solidFill>
            <a:schemeClr val="tx1"/>
          </a:solidFill>
          <a:latin typeface="+mn-lt"/>
          <a:ea typeface="+mn-ea"/>
          <a:cs typeface="+mn-cs"/>
        </a:defRPr>
      </a:lvl1pPr>
      <a:lvl2pPr marL="722313" indent="-273050" algn="l" rtl="0" fontAlgn="base">
        <a:spcBef>
          <a:spcPct val="20000"/>
        </a:spcBef>
        <a:spcAft>
          <a:spcPct val="0"/>
        </a:spcAft>
        <a:buClr>
          <a:schemeClr val="accent1"/>
        </a:buClr>
        <a:buSzPct val="90000"/>
        <a:buFont typeface="Wingdings 2" pitchFamily="18" charset="2"/>
        <a:buChar char=""/>
        <a:defRPr sz="2600" kern="1200">
          <a:solidFill>
            <a:schemeClr val="tx1"/>
          </a:solidFill>
          <a:latin typeface="+mn-lt"/>
          <a:ea typeface="+mn-ea"/>
          <a:cs typeface="+mn-cs"/>
        </a:defRPr>
      </a:lvl2pPr>
      <a:lvl3pPr marL="1004888" indent="-255588" algn="l" rtl="0" fontAlgn="base">
        <a:spcBef>
          <a:spcPct val="20000"/>
        </a:spcBef>
        <a:spcAft>
          <a:spcPct val="0"/>
        </a:spcAft>
        <a:buClr>
          <a:schemeClr val="accent2"/>
        </a:buClr>
        <a:buSzPct val="85000"/>
        <a:buFont typeface="Arial" charset="0"/>
        <a:buChar char="○"/>
        <a:defRPr sz="2400" kern="1200">
          <a:solidFill>
            <a:schemeClr val="tx1"/>
          </a:solidFill>
          <a:latin typeface="+mn-lt"/>
          <a:ea typeface="+mn-ea"/>
          <a:cs typeface="+mn-cs"/>
        </a:defRPr>
      </a:lvl3pPr>
      <a:lvl4pPr marL="1279525" indent="-236538" algn="l" rtl="0" fontAlgn="base">
        <a:spcBef>
          <a:spcPct val="20000"/>
        </a:spcBef>
        <a:spcAft>
          <a:spcPct val="0"/>
        </a:spcAft>
        <a:buClr>
          <a:srgbClr val="8D89A4"/>
        </a:buClr>
        <a:buSzPct val="90000"/>
        <a:buFont typeface="Wingdings 2" pitchFamily="18" charset="2"/>
        <a:buChar char=""/>
        <a:defRPr sz="2000" kern="1200">
          <a:solidFill>
            <a:schemeClr val="tx1"/>
          </a:solidFill>
          <a:latin typeface="+mn-lt"/>
          <a:ea typeface="+mn-ea"/>
          <a:cs typeface="+mn-cs"/>
        </a:defRPr>
      </a:lvl4pPr>
      <a:lvl5pPr marL="1489075" indent="-182563" algn="l" rtl="0" fontAlgn="base">
        <a:spcBef>
          <a:spcPct val="20000"/>
        </a:spcBef>
        <a:spcAft>
          <a:spcPct val="0"/>
        </a:spcAft>
        <a:buClr>
          <a:srgbClr val="748560"/>
        </a:buClr>
        <a:buSzPct val="100000"/>
        <a:buFont typeface="Arial" charset="0"/>
        <a:buChar char="-"/>
        <a:defRPr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es.wikipedia.org/wiki/Constituci%C3%B3n_de_la_Rep%C3%BAblica_Dominicana" TargetMode="External"/><Relationship Id="rId2" Type="http://schemas.openxmlformats.org/officeDocument/2006/relationships/hyperlink" Target="http://es.wikipedia.org/wiki/Junta_Central_Gubernativa" TargetMode="External"/><Relationship Id="rId1" Type="http://schemas.openxmlformats.org/officeDocument/2006/relationships/slideLayout" Target="../slideLayouts/slideLayout6.xml"/><Relationship Id="rId5" Type="http://schemas.openxmlformats.org/officeDocument/2006/relationships/hyperlink" Target="http://es.wikipedia.org/wiki/Progresista" TargetMode="External"/><Relationship Id="rId4" Type="http://schemas.openxmlformats.org/officeDocument/2006/relationships/hyperlink" Target="http://es.wikipedia.org/wiki/Anticolonialista"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Ulises_Heureaux" TargetMode="External"/><Relationship Id="rId2" Type="http://schemas.openxmlformats.org/officeDocument/2006/relationships/hyperlink" Target="http://es.wikipedia.org/wiki/Caracas"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Tom%C3%A1s_Bobadilla_y_Briones" TargetMode="External"/><Relationship Id="rId2" Type="http://schemas.openxmlformats.org/officeDocument/2006/relationships/hyperlink" Target="http://es.wikipedia.org/wiki/Curazao" TargetMode="External"/><Relationship Id="rId1" Type="http://schemas.openxmlformats.org/officeDocument/2006/relationships/slideLayout" Target="../slideLayouts/slideLayout6.xml"/><Relationship Id="rId5" Type="http://schemas.openxmlformats.org/officeDocument/2006/relationships/hyperlink" Target="http://es.wikipedia.org/w/index.php?title=Manifiesto_del_16_de_enero_de_1844&amp;action=edit&amp;redlink=1" TargetMode="External"/><Relationship Id="rId4" Type="http://schemas.openxmlformats.org/officeDocument/2006/relationships/hyperlink" Target="http://es.wikipedia.org/wiki/Buenaventura_B%C3%A1ez"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dministrador\Mis documentos\Mis imágenes\Francisco del Rosario Sánchez.jpg"/>
          <p:cNvPicPr>
            <a:picLocks noChangeAspect="1" noChangeArrowheads="1"/>
          </p:cNvPicPr>
          <p:nvPr/>
        </p:nvPicPr>
        <p:blipFill>
          <a:blip r:embed="rId2"/>
          <a:srcRect/>
          <a:stretch>
            <a:fillRect/>
          </a:stretch>
        </p:blipFill>
        <p:spPr bwMode="auto">
          <a:xfrm>
            <a:off x="3643306" y="500042"/>
            <a:ext cx="2143140" cy="2571768"/>
          </a:xfrm>
          <a:prstGeom prst="rect">
            <a:avLst/>
          </a:prstGeom>
          <a:ln>
            <a:noFill/>
          </a:ln>
          <a:effectLst>
            <a:softEdge rad="112500"/>
          </a:effectLst>
        </p:spPr>
      </p:pic>
      <p:sp>
        <p:nvSpPr>
          <p:cNvPr id="13" name="12 Rectángulo"/>
          <p:cNvSpPr/>
          <p:nvPr/>
        </p:nvSpPr>
        <p:spPr>
          <a:xfrm>
            <a:off x="642910" y="3714752"/>
            <a:ext cx="8219822" cy="646331"/>
          </a:xfrm>
          <a:prstGeom prst="rect">
            <a:avLst/>
          </a:prstGeom>
          <a:noFill/>
        </p:spPr>
        <p:txBody>
          <a:bodyPr>
            <a:spAutoFit/>
          </a:bodyPr>
          <a:lstStyle/>
          <a:p>
            <a:pPr algn="ctr" fontAlgn="auto">
              <a:spcBef>
                <a:spcPts val="0"/>
              </a:spcBef>
              <a:spcAft>
                <a:spcPts val="0"/>
              </a:spcAft>
              <a:defRPr/>
            </a:pPr>
            <a:r>
              <a:rPr lang="es-ES" sz="3600" b="1" spc="50" dirty="0">
                <a:ln w="12700" cmpd="sng">
                  <a:solidFill>
                    <a:schemeClr val="bg1"/>
                  </a:solidFill>
                  <a:prstDash val="solid"/>
                </a:ln>
                <a:solidFill>
                  <a:srgbClr val="FF0000"/>
                </a:solidFill>
                <a:effectLst>
                  <a:glow rad="53100">
                    <a:schemeClr val="accent6">
                      <a:satMod val="180000"/>
                      <a:alpha val="30000"/>
                    </a:schemeClr>
                  </a:glow>
                </a:effectLst>
                <a:latin typeface="+mn-lt"/>
              </a:rPr>
              <a:t>Lic. Francisco del Rosario Sánchez</a:t>
            </a:r>
            <a:endParaRPr lang="es-ES" sz="3600" b="1" spc="50" dirty="0">
              <a:ln w="12700" cmpd="sng">
                <a:solidFill>
                  <a:schemeClr val="bg1"/>
                </a:solidFill>
                <a:prstDash val="solid"/>
              </a:ln>
              <a:solidFill>
                <a:srgbClr val="FF0000"/>
              </a:solidFill>
              <a:effectLst>
                <a:glow rad="53100">
                  <a:schemeClr val="accent6">
                    <a:satMod val="180000"/>
                    <a:alpha val="30000"/>
                  </a:schemeClr>
                </a:glow>
              </a:effectLst>
              <a:latin typeface="+mn-lt"/>
            </a:endParaRPr>
          </a:p>
        </p:txBody>
      </p:sp>
    </p:spTree>
  </p:cSld>
  <p:clrMapOvr>
    <a:masterClrMapping/>
  </p:clrMapOvr>
  <p:transition spd="med" advClick="0" advTm="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102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WordArt 6"/>
          <p:cNvSpPr>
            <a:spLocks noChangeArrowheads="1" noChangeShapeType="1" noTextEdit="1"/>
          </p:cNvSpPr>
          <p:nvPr/>
        </p:nvSpPr>
        <p:spPr bwMode="auto">
          <a:xfrm>
            <a:off x="2987675" y="188913"/>
            <a:ext cx="3532188" cy="792162"/>
          </a:xfrm>
          <a:prstGeom prst="rect">
            <a:avLst/>
          </a:prstGeom>
        </p:spPr>
        <p:txBody>
          <a:bodyPr wrap="none" fromWordArt="1">
            <a:prstTxWarp prst="textPlain">
              <a:avLst>
                <a:gd name="adj" fmla="val 50000"/>
              </a:avLst>
            </a:prstTxWarp>
          </a:bodyPr>
          <a:lstStyle/>
          <a:p>
            <a:pPr algn="ctr"/>
            <a:r>
              <a:rPr lang="es-CO" sz="4000" kern="10">
                <a:ln w="19050">
                  <a:solidFill>
                    <a:schemeClr val="accent2"/>
                  </a:solidFill>
                  <a:prstDash val="sysDot"/>
                  <a:round/>
                  <a:headEnd/>
                  <a:tailEnd/>
                </a:ln>
                <a:solidFill>
                  <a:srgbClr val="FF0000"/>
                </a:solidFill>
                <a:effectLst>
                  <a:outerShdw dist="35921" dir="2700000" algn="ctr" rotWithShape="0">
                    <a:srgbClr val="990000"/>
                  </a:outerShdw>
                </a:effectLst>
                <a:latin typeface="Impact"/>
              </a:rPr>
              <a:t>Regreso</a:t>
            </a:r>
          </a:p>
        </p:txBody>
      </p:sp>
      <p:sp>
        <p:nvSpPr>
          <p:cNvPr id="22535" name="Text Box 7"/>
          <p:cNvSpPr txBox="1">
            <a:spLocks noChangeArrowheads="1"/>
          </p:cNvSpPr>
          <p:nvPr/>
        </p:nvSpPr>
        <p:spPr bwMode="auto">
          <a:xfrm>
            <a:off x="684213" y="1052513"/>
            <a:ext cx="7632700" cy="5578475"/>
          </a:xfrm>
          <a:prstGeom prst="rect">
            <a:avLst/>
          </a:prstGeom>
          <a:noFill/>
          <a:ln w="9525">
            <a:noFill/>
            <a:miter lim="800000"/>
            <a:headEnd/>
            <a:tailEnd/>
          </a:ln>
          <a:effectLst/>
        </p:spPr>
        <p:txBody>
          <a:bodyPr>
            <a:spAutoFit/>
          </a:bodyPr>
          <a:lstStyle/>
          <a:p>
            <a:pPr>
              <a:buClr>
                <a:srgbClr val="FF0000"/>
              </a:buClr>
              <a:buFont typeface="Wingdings" pitchFamily="2" charset="2"/>
              <a:buChar char="v"/>
            </a:pPr>
            <a:r>
              <a:rPr lang="es-ES"/>
              <a:t> </a:t>
            </a:r>
            <a:r>
              <a:rPr lang="es-ES" sz="2000"/>
              <a:t>Juan Pablo Duarte regresó a Santo Domingo días después de declarada la independencia del país el 15 de marzo de 1844, cargado de las armas que había comprado en Curazao con el dinero de su propia familia, siendo recibido apoteósicamente como Padre de la Patria y designándosele como general del ejército y vocal de la </a:t>
            </a:r>
            <a:r>
              <a:rPr lang="es-ES" sz="2000">
                <a:hlinkClick r:id="rId2" tooltip="Junta Central Gubernativa"/>
              </a:rPr>
              <a:t>Junta Central</a:t>
            </a:r>
            <a:r>
              <a:rPr lang="es-ES" sz="2000"/>
              <a:t> que gobernaba la naciente república. Duarte fue apoyado por muchos como candidato a la presidencia de la recién nacida República. Mella lo declara presidente, pero Duarte no renuncia a los principios de democracia y equidad diciendo que sólo aceptaría si votaran por él la mayoría del pueblo dominicano.</a:t>
            </a:r>
          </a:p>
          <a:p>
            <a:pPr>
              <a:buClr>
                <a:srgbClr val="FF0000"/>
              </a:buClr>
              <a:buFont typeface="Wingdings" pitchFamily="2" charset="2"/>
              <a:buChar char="v"/>
            </a:pPr>
            <a:endParaRPr lang="es-ES" sz="2000"/>
          </a:p>
          <a:p>
            <a:pPr>
              <a:buClr>
                <a:srgbClr val="FF0000"/>
              </a:buClr>
              <a:buFont typeface="Wingdings" pitchFamily="2" charset="2"/>
              <a:buChar char="v"/>
            </a:pPr>
            <a:r>
              <a:rPr lang="es-ES" sz="2000"/>
              <a:t> Duarte tenía un definido concepto de la nación dominicana y de sus integrantes. En esa época redactó un proyecto de </a:t>
            </a:r>
            <a:r>
              <a:rPr lang="es-ES" sz="2000">
                <a:hlinkClick r:id="rId3" tooltip="Constitución de la República Dominicana"/>
              </a:rPr>
              <a:t>constitución</a:t>
            </a:r>
            <a:r>
              <a:rPr lang="es-ES" sz="2000"/>
              <a:t> que dice con claridad que la bandera dominicana puede cobijar a todas las razas, sin excluir ni dar predominio a ninguna. Su concepción de la República era la de un patriota republicano, </a:t>
            </a:r>
            <a:r>
              <a:rPr lang="es-ES" sz="2000">
                <a:hlinkClick r:id="rId4" tooltip="Anticolonialista"/>
              </a:rPr>
              <a:t>anticolonialista</a:t>
            </a:r>
            <a:r>
              <a:rPr lang="es-ES" sz="2000"/>
              <a:t>, liberal y </a:t>
            </a:r>
            <a:r>
              <a:rPr lang="es-ES" sz="2000">
                <a:hlinkClick r:id="rId5" tooltip="Progresista"/>
              </a:rPr>
              <a:t>progresista</a:t>
            </a:r>
            <a:r>
              <a:rPr lang="es-ES" sz="2000"/>
              <a:t>.</a:t>
            </a:r>
          </a:p>
        </p:txBody>
      </p:sp>
    </p:spTree>
  </p:cSld>
  <p:clrMapOvr>
    <a:masterClrMapping/>
  </p:clrMapOvr>
  <p:transition spd="med" advClick="0" advTm="25000">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WordArt 4"/>
          <p:cNvSpPr>
            <a:spLocks noChangeArrowheads="1" noChangeShapeType="1" noTextEdit="1"/>
          </p:cNvSpPr>
          <p:nvPr/>
        </p:nvSpPr>
        <p:spPr bwMode="auto">
          <a:xfrm>
            <a:off x="2484438" y="260350"/>
            <a:ext cx="4535487" cy="792163"/>
          </a:xfrm>
          <a:prstGeom prst="rect">
            <a:avLst/>
          </a:prstGeom>
        </p:spPr>
        <p:txBody>
          <a:bodyPr wrap="none" fromWordArt="1">
            <a:prstTxWarp prst="textPlain">
              <a:avLst>
                <a:gd name="adj" fmla="val 50000"/>
              </a:avLst>
            </a:prstTxWarp>
          </a:bodyPr>
          <a:lstStyle/>
          <a:p>
            <a:pPr algn="ctr"/>
            <a:r>
              <a:rPr lang="es-CO" sz="4400" kern="10">
                <a:ln w="19050" cap="rnd">
                  <a:solidFill>
                    <a:schemeClr val="bg1"/>
                  </a:solidFill>
                  <a:prstDash val="sysDot"/>
                  <a:round/>
                  <a:headEnd/>
                  <a:tailEnd/>
                </a:ln>
                <a:solidFill>
                  <a:srgbClr val="FF0000">
                    <a:alpha val="84000"/>
                  </a:srgbClr>
                </a:solidFill>
                <a:effectLst>
                  <a:outerShdw dist="35921" dir="2700000" algn="ctr" rotWithShape="0">
                    <a:srgbClr val="990000"/>
                  </a:outerShdw>
                </a:effectLst>
                <a:latin typeface="Times New Roman"/>
                <a:cs typeface="Times New Roman"/>
              </a:rPr>
              <a:t>Segundo Exilio</a:t>
            </a:r>
          </a:p>
        </p:txBody>
      </p:sp>
      <p:sp>
        <p:nvSpPr>
          <p:cNvPr id="39941" name="Text Box 5"/>
          <p:cNvSpPr txBox="1">
            <a:spLocks noChangeArrowheads="1"/>
          </p:cNvSpPr>
          <p:nvPr/>
        </p:nvSpPr>
        <p:spPr bwMode="auto">
          <a:xfrm>
            <a:off x="1384300" y="1431925"/>
            <a:ext cx="6572250" cy="4664075"/>
          </a:xfrm>
          <a:prstGeom prst="rect">
            <a:avLst/>
          </a:prstGeom>
          <a:noFill/>
          <a:ln w="9525">
            <a:noFill/>
            <a:miter lim="800000"/>
            <a:headEnd/>
            <a:tailEnd/>
          </a:ln>
          <a:effectLst/>
        </p:spPr>
        <p:txBody>
          <a:bodyPr>
            <a:spAutoFit/>
          </a:bodyPr>
          <a:lstStyle/>
          <a:p>
            <a:pPr marL="342900" indent="-342900">
              <a:buClr>
                <a:srgbClr val="FF0000"/>
              </a:buClr>
              <a:buFont typeface="Wingdings" pitchFamily="2" charset="2"/>
              <a:buChar char="v"/>
            </a:pPr>
            <a:r>
              <a:rPr lang="es-ES" sz="2000"/>
              <a:t>Sin embargo, Duarte no estuvo en el país cuando se proclamo la independencia dominicana porque las autoridades descubrieron sus planes revolucionarios, expulsándolo del país en el 1843. Este fue exiliado a la isla de Curazao, donde se creo una comisión encabezada por Juan Nepomuceno Ravelo para informarle y traerlo de nuevo a su patria ya liberada.</a:t>
            </a:r>
          </a:p>
          <a:p>
            <a:pPr marL="342900" indent="-342900">
              <a:buClr>
                <a:srgbClr val="FF0000"/>
              </a:buClr>
              <a:buFont typeface="Wingdings" pitchFamily="2" charset="2"/>
              <a:buChar char="v"/>
            </a:pPr>
            <a:endParaRPr lang="es-ES" sz="2000"/>
          </a:p>
          <a:p>
            <a:pPr marL="342900" indent="-342900">
              <a:buClr>
                <a:srgbClr val="FF0000"/>
              </a:buClr>
              <a:buFont typeface="Wingdings" pitchFamily="2" charset="2"/>
              <a:buChar char="v"/>
            </a:pPr>
            <a:r>
              <a:rPr lang="es-ES" sz="2000"/>
              <a:t>Duarte regresó al país el 14 de Marzo de 1844, donde fue esperado por una gran multitud que le aclamó acaloradamente. Varios meses después, tras muchos esfuerzos para encaminar la joven República por senderos de desarrollo y democracia, nueva vez tuvo que salir expulsado del país, por ordenes del general Pedro Santana.</a:t>
            </a:r>
          </a:p>
        </p:txBody>
      </p:sp>
    </p:spTree>
  </p:cSld>
  <p:clrMapOvr>
    <a:masterClrMapping/>
  </p:clrMapOvr>
  <p:transition spd="med" advClick="0" advTm="25000">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WordArt 4"/>
          <p:cNvSpPr>
            <a:spLocks noChangeArrowheads="1" noChangeShapeType="1" noTextEdit="1"/>
          </p:cNvSpPr>
          <p:nvPr/>
        </p:nvSpPr>
        <p:spPr bwMode="auto">
          <a:xfrm>
            <a:off x="2484438" y="333375"/>
            <a:ext cx="4535487" cy="719138"/>
          </a:xfrm>
          <a:prstGeom prst="rect">
            <a:avLst/>
          </a:prstGeom>
        </p:spPr>
        <p:txBody>
          <a:bodyPr wrap="none" fromWordArt="1">
            <a:prstTxWarp prst="textPlain">
              <a:avLst>
                <a:gd name="adj" fmla="val 50000"/>
              </a:avLst>
            </a:prstTxWarp>
          </a:bodyPr>
          <a:lstStyle/>
          <a:p>
            <a:pPr algn="ctr"/>
            <a:r>
              <a:rPr lang="es-CO" sz="4400" kern="10">
                <a:ln w="19050" cap="rnd">
                  <a:solidFill>
                    <a:schemeClr val="bg1"/>
                  </a:solidFill>
                  <a:prstDash val="sysDot"/>
                  <a:round/>
                  <a:headEnd/>
                  <a:tailEnd/>
                </a:ln>
                <a:solidFill>
                  <a:srgbClr val="FF0000">
                    <a:alpha val="84000"/>
                  </a:srgbClr>
                </a:solidFill>
                <a:effectLst>
                  <a:outerShdw dist="35921" dir="2700000" algn="ctr" rotWithShape="0">
                    <a:srgbClr val="990000"/>
                  </a:outerShdw>
                </a:effectLst>
                <a:latin typeface="Times New Roman"/>
                <a:cs typeface="Times New Roman"/>
              </a:rPr>
              <a:t>Controversia</a:t>
            </a:r>
          </a:p>
        </p:txBody>
      </p:sp>
      <p:sp>
        <p:nvSpPr>
          <p:cNvPr id="40965" name="Text Box 5"/>
          <p:cNvSpPr txBox="1">
            <a:spLocks noChangeArrowheads="1"/>
          </p:cNvSpPr>
          <p:nvPr/>
        </p:nvSpPr>
        <p:spPr bwMode="auto">
          <a:xfrm>
            <a:off x="1258888" y="1628775"/>
            <a:ext cx="6788150" cy="4359275"/>
          </a:xfrm>
          <a:prstGeom prst="rect">
            <a:avLst/>
          </a:prstGeom>
          <a:noFill/>
          <a:ln w="9525">
            <a:noFill/>
            <a:miter lim="800000"/>
            <a:headEnd/>
            <a:tailEnd/>
          </a:ln>
          <a:effectLst/>
        </p:spPr>
        <p:txBody>
          <a:bodyPr>
            <a:spAutoFit/>
          </a:bodyPr>
          <a:lstStyle/>
          <a:p>
            <a:pPr marL="342900" indent="-342900">
              <a:buClr>
                <a:srgbClr val="FF0000"/>
              </a:buClr>
              <a:buFont typeface="Wingdings" pitchFamily="2" charset="2"/>
              <a:buChar char="v"/>
            </a:pPr>
            <a:r>
              <a:rPr lang="es-ES" sz="2000"/>
              <a:t> Duarte se encontraba en el exilio en 1844, justo en el momento de proclamar la independencia dominicana, por lo que algunos historiadores sostienen que éste no merece ser incluido como uno de los Padres de la Patria.  </a:t>
            </a:r>
          </a:p>
          <a:p>
            <a:pPr marL="342900" indent="-342900">
              <a:buClr>
                <a:srgbClr val="FF0000"/>
              </a:buClr>
              <a:buFont typeface="Wingdings" pitchFamily="2" charset="2"/>
              <a:buChar char="v"/>
            </a:pPr>
            <a:endParaRPr lang="es-ES" sz="2000"/>
          </a:p>
          <a:p>
            <a:pPr marL="342900" indent="-342900">
              <a:buClr>
                <a:srgbClr val="FF0000"/>
              </a:buClr>
              <a:buFont typeface="Wingdings" pitchFamily="2" charset="2"/>
              <a:buChar char="v"/>
            </a:pPr>
            <a:r>
              <a:rPr lang="es-ES" sz="2000"/>
              <a:t> El catedrático de la Universidad Autónoma de Santo Domingo Paulino Ramos, quien además es miembro de la Academia Dominicana de la Historia desmintió esta teoría diciendo "Si salió del país fue porque se tenía como cierto que, de ser apresado, el movimiento podía fracasar", dando a entender que Duarte utilizó su viaje a Curazao en ese momento como estrategia y no por cobardía como se insinuó.</a:t>
            </a:r>
          </a:p>
        </p:txBody>
      </p:sp>
    </p:spTree>
  </p:cSld>
  <p:clrMapOvr>
    <a:masterClrMapping/>
  </p:clrMapOvr>
  <p:transition spd="med" advClick="0" advTm="25000">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WordArt 4"/>
          <p:cNvSpPr>
            <a:spLocks noChangeArrowheads="1" noChangeShapeType="1" noTextEdit="1"/>
          </p:cNvSpPr>
          <p:nvPr/>
        </p:nvSpPr>
        <p:spPr bwMode="auto">
          <a:xfrm>
            <a:off x="1619250" y="188913"/>
            <a:ext cx="5772150" cy="1295400"/>
          </a:xfrm>
          <a:prstGeom prst="rect">
            <a:avLst/>
          </a:prstGeom>
        </p:spPr>
        <p:txBody>
          <a:bodyPr wrap="none" fromWordArt="1">
            <a:prstTxWarp prst="textPlain">
              <a:avLst>
                <a:gd name="adj" fmla="val 50000"/>
              </a:avLst>
            </a:prstTxWarp>
          </a:bodyPr>
          <a:lstStyle/>
          <a:p>
            <a:pPr algn="ctr"/>
            <a:r>
              <a:rPr lang="es-CO"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Ultimos Años de vida</a:t>
            </a:r>
          </a:p>
        </p:txBody>
      </p:sp>
      <p:sp>
        <p:nvSpPr>
          <p:cNvPr id="41989" name="Text Box 5"/>
          <p:cNvSpPr txBox="1">
            <a:spLocks noChangeArrowheads="1"/>
          </p:cNvSpPr>
          <p:nvPr/>
        </p:nvSpPr>
        <p:spPr bwMode="auto">
          <a:xfrm>
            <a:off x="1331913" y="2133600"/>
            <a:ext cx="6429375" cy="3109913"/>
          </a:xfrm>
          <a:prstGeom prst="rect">
            <a:avLst/>
          </a:prstGeom>
          <a:noFill/>
          <a:ln w="9525">
            <a:noFill/>
            <a:miter lim="800000"/>
            <a:headEnd/>
            <a:tailEnd/>
          </a:ln>
          <a:effectLst/>
        </p:spPr>
        <p:txBody>
          <a:bodyPr>
            <a:spAutoFit/>
          </a:bodyPr>
          <a:lstStyle/>
          <a:p>
            <a:r>
              <a:rPr lang="es-ES" sz="2000"/>
              <a:t>Esta vez la ausencia fue definitiva, ya que murió el 15 de julio de 1876 en </a:t>
            </a:r>
            <a:r>
              <a:rPr lang="es-ES" sz="2000">
                <a:hlinkClick r:id="rId2" tooltip="Caracas"/>
              </a:rPr>
              <a:t>Caracas</a:t>
            </a:r>
            <a:r>
              <a:rPr lang="es-ES" sz="2000"/>
              <a:t>. Sus restos fueron trasladados a suelo dominicano en 1884, irónicamente, por el gobierno de </a:t>
            </a:r>
            <a:r>
              <a:rPr lang="es-ES" sz="2000">
                <a:hlinkClick r:id="rId3" tooltip="Ulises Heureaux"/>
              </a:rPr>
              <a:t>Ulises Heureaux</a:t>
            </a:r>
            <a:r>
              <a:rPr lang="es-ES" sz="2000"/>
              <a:t> ( de ascendencia haitiana), quien lo declaró Padre de la Patria junto a Francisco del Rosario Sánchez y Matías Ramón Mella.</a:t>
            </a:r>
            <a:r>
              <a:rPr lang="es-ES"/>
              <a:t> </a:t>
            </a:r>
          </a:p>
          <a:p>
            <a:endParaRPr lang="es-CO"/>
          </a:p>
          <a:p>
            <a:r>
              <a:rPr lang="es-CO" sz="2000"/>
              <a:t>Cabe a destacar, que Duarte no fue un Militante político, sino un patriota Idealista, totalmente incorruptible</a:t>
            </a:r>
            <a:endParaRPr lang="es-ES" sz="2000"/>
          </a:p>
        </p:txBody>
      </p:sp>
    </p:spTree>
  </p:cSld>
  <p:clrMapOvr>
    <a:masterClrMapping/>
  </p:clrMapOvr>
  <p:transition spd="med" advClick="0" advTm="25000">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286116" y="2786058"/>
            <a:ext cx="3108543" cy="923330"/>
          </a:xfrm>
          <a:prstGeom prst="rect">
            <a:avLst/>
          </a:prstGeom>
          <a:noFill/>
        </p:spPr>
        <p:txBody>
          <a:bodyPr wrap="none">
            <a:spAutoFit/>
          </a:bodyPr>
          <a:lstStyle/>
          <a:p>
            <a:pPr algn="ctr" fontAlgn="auto">
              <a:spcBef>
                <a:spcPts val="0"/>
              </a:spcBef>
              <a:spcAft>
                <a:spcPts val="0"/>
              </a:spcAft>
              <a:defRPr/>
            </a:pPr>
            <a:r>
              <a:rPr lang="es-ES" sz="5400" b="1" dirty="0">
                <a:ln w="17780" cmpd="sng">
                  <a:solidFill>
                    <a:srgbClr val="C00000"/>
                  </a:solidFill>
                  <a:prstDash val="solid"/>
                  <a:miter lim="800000"/>
                </a:ln>
                <a:solidFill>
                  <a:srgbClr val="FF0000"/>
                </a:solidFill>
                <a:effectLst>
                  <a:outerShdw blurRad="50800" algn="tl" rotWithShape="0">
                    <a:srgbClr val="000000"/>
                  </a:outerShdw>
                </a:effectLst>
                <a:latin typeface="+mn-lt"/>
              </a:rPr>
              <a:t>Presenta</a:t>
            </a:r>
            <a:endParaRPr lang="es-ES" sz="5400" b="1" dirty="0">
              <a:ln w="17780" cmpd="sng">
                <a:solidFill>
                  <a:srgbClr val="C00000"/>
                </a:solidFill>
                <a:prstDash val="solid"/>
                <a:miter lim="800000"/>
              </a:ln>
              <a:solidFill>
                <a:srgbClr val="FF0000"/>
              </a:solidFill>
              <a:effectLst>
                <a:outerShdw blurRad="50800" algn="tl" rotWithShape="0">
                  <a:srgbClr val="000000"/>
                </a:outerShdw>
              </a:effectLst>
              <a:latin typeface="+mn-lt"/>
            </a:endParaRPr>
          </a:p>
        </p:txBody>
      </p:sp>
    </p:spTree>
  </p:cSld>
  <p:clrMapOvr>
    <a:masterClrMapping/>
  </p:clrMapOvr>
  <p:transition spd="med" advClick="0" advTm="5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1071538" y="1142984"/>
            <a:ext cx="6629400" cy="1826363"/>
          </a:xfrm>
        </p:spPr>
        <p:txBody>
          <a:bodyPr>
            <a:noAutofit/>
          </a:bodyPr>
          <a:lstStyle/>
          <a:p>
            <a:pPr algn="ctr" fontAlgn="auto">
              <a:spcAft>
                <a:spcPts val="0"/>
              </a:spcAft>
              <a:defRPr/>
            </a:pPr>
            <a:r>
              <a:rPr lang="es-CO" sz="7200" dirty="0" smtClean="0">
                <a:ln w="18000">
                  <a:solidFill>
                    <a:srgbClr val="FF0000"/>
                  </a:solidFill>
                  <a:prstDash val="solid"/>
                  <a:miter lim="800000"/>
                </a:ln>
                <a:noFill/>
                <a:effectLst>
                  <a:outerShdw blurRad="25500" dist="23000" dir="7020000" algn="tl">
                    <a:srgbClr val="000000">
                      <a:alpha val="50000"/>
                    </a:srgbClr>
                  </a:outerShdw>
                </a:effectLst>
              </a:rPr>
              <a:t>Historia Dominicana de Hoy</a:t>
            </a:r>
            <a:endParaRPr lang="es-CO" sz="7200" dirty="0">
              <a:ln w="18000">
                <a:solidFill>
                  <a:srgbClr val="FF0000"/>
                </a:solidFill>
                <a:prstDash val="solid"/>
                <a:miter lim="800000"/>
              </a:ln>
              <a:noFill/>
              <a:effectLst>
                <a:outerShdw blurRad="25500" dist="23000" dir="7020000" algn="tl">
                  <a:srgbClr val="000000">
                    <a:alpha val="50000"/>
                  </a:srgbClr>
                </a:outerShdw>
              </a:effectLst>
            </a:endParaRPr>
          </a:p>
        </p:txBody>
      </p:sp>
      <p:sp>
        <p:nvSpPr>
          <p:cNvPr id="13" name="12 Marcador de texto"/>
          <p:cNvSpPr>
            <a:spLocks noGrp="1"/>
          </p:cNvSpPr>
          <p:nvPr>
            <p:ph type="body" idx="1"/>
          </p:nvPr>
        </p:nvSpPr>
        <p:spPr>
          <a:xfrm flipH="1">
            <a:off x="9097963" y="6858000"/>
            <a:ext cx="46037" cy="46038"/>
          </a:xfrm>
        </p:spPr>
        <p:txBody>
          <a:bodyPr>
            <a:normAutofit fontScale="25000" lnSpcReduction="20000"/>
          </a:bodyPr>
          <a:lstStyle/>
          <a:p>
            <a:pPr fontAlgn="auto">
              <a:spcAft>
                <a:spcPts val="0"/>
              </a:spcAft>
              <a:buFont typeface="Wingdings 2"/>
              <a:buNone/>
              <a:defRPr/>
            </a:pPr>
            <a:endParaRPr lang="es-CO" dirty="0"/>
          </a:p>
        </p:txBody>
      </p:sp>
      <p:sp>
        <p:nvSpPr>
          <p:cNvPr id="14" name="13 Rectángulo"/>
          <p:cNvSpPr/>
          <p:nvPr/>
        </p:nvSpPr>
        <p:spPr>
          <a:xfrm>
            <a:off x="3500430" y="4714884"/>
            <a:ext cx="2108269" cy="923330"/>
          </a:xfrm>
          <a:prstGeom prst="rect">
            <a:avLst/>
          </a:prstGeom>
          <a:noFill/>
        </p:spPr>
        <p:txBody>
          <a:bodyPr wrap="none">
            <a:spAutoFit/>
          </a:bodyPr>
          <a:lstStyle/>
          <a:p>
            <a:pPr algn="ctr" fontAlgn="auto">
              <a:spcBef>
                <a:spcPts val="0"/>
              </a:spcBef>
              <a:spcAft>
                <a:spcPts val="0"/>
              </a:spcAft>
              <a:defRPr/>
            </a:pPr>
            <a:r>
              <a:rPr lang="es-CO" sz="5400" b="1" spc="300" dirty="0">
                <a:ln w="11430" cmpd="sng">
                  <a:solidFill>
                    <a:schemeClr val="tx1"/>
                  </a:solidFill>
                  <a:prstDash val="solid"/>
                  <a:miter lim="800000"/>
                </a:ln>
                <a:solidFill>
                  <a:srgbClr val="FF0000"/>
                </a:solidFill>
                <a:effectLst>
                  <a:glow rad="45500">
                    <a:schemeClr val="accent1">
                      <a:satMod val="220000"/>
                      <a:alpha val="35000"/>
                    </a:schemeClr>
                  </a:glow>
                </a:effectLst>
                <a:latin typeface="+mn-lt"/>
              </a:rPr>
              <a:t>4to C</a:t>
            </a:r>
            <a:endParaRPr lang="es-CO" sz="5400" b="1" spc="300" dirty="0">
              <a:ln w="11430" cmpd="sng">
                <a:solidFill>
                  <a:schemeClr val="tx1"/>
                </a:solidFill>
                <a:prstDash val="solid"/>
                <a:miter lim="800000"/>
              </a:ln>
              <a:solidFill>
                <a:srgbClr val="FF0000"/>
              </a:solidFill>
              <a:effectLst>
                <a:glow rad="45500">
                  <a:schemeClr val="accent1">
                    <a:satMod val="220000"/>
                    <a:alpha val="35000"/>
                  </a:schemeClr>
                </a:glow>
              </a:effectLst>
              <a:latin typeface="+mn-lt"/>
            </a:endParaRPr>
          </a:p>
        </p:txBody>
      </p:sp>
    </p:spTree>
  </p:cSld>
  <p:clrMapOvr>
    <a:masterClrMapping/>
  </p:clrMapOvr>
  <p:transition spd="med" advClick="0" advTm="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9288 -0.00069 C 0.0934 -0.00624 0.09514 -0.01295 0.09601 -0.01804 C 0.09757 -0.02775 0.10955 -0.05157 0.1158 -0.05573 C 0.12309 -0.06059 0.12326 -0.05897 0.13021 -0.06175 C 0.13854 -0.06498 0.14375 -0.07076 0.15295 -0.07169 C 0.16528 -0.07308 0.17743 -0.07331 0.18993 -0.07377 C 0.20087 -0.07909 0.21302 -0.08187 0.22431 -0.0858 C 0.2342 -0.08904 0.24288 -0.09551 0.25191 -0.10175 C 0.25938 -0.10661 0.26754 -0.10939 0.27431 -0.11563 C 0.28837 -0.12743 0.26476 -0.10846 0.28385 -0.12743 C 0.29063 -0.13413 0.29809 -0.13876 0.30486 -0.14523 C 0.30781 -0.14824 0.31007 -0.1524 0.31302 -0.15518 C 0.32431 -0.16558 0.32431 -0.16512 0.33264 -0.16905 C 0.34045 -0.17784 0.34965 -0.18108 0.35781 -0.18894 C 0.35955 -0.19287 0.36129 -0.19704 0.36302 -0.20097 C 0.36389 -0.20305 0.3658 -0.20698 0.3658 -0.20675 C 0.36701 -0.21924 0.36979 -0.23288 0.3724 -0.24491 C 0.37344 -0.27174 0.37986 -0.36609 0.37118 -0.392 C 0.3691 -0.40726 0.36615 -0.42044 0.36042 -0.43362 C 0.35747 -0.45351 0.34826 -0.47479 0.34063 -0.49121 C 0.3375 -0.49838 0.33194 -0.51387 0.32622 -0.51896 C 0.3158 -0.52821 0.3033 -0.53885 0.29167 -0.54278 C 0.2842 -0.55064 0.27639 -0.55758 0.26788 -0.56267 C 0.26406 -0.56845 0.2533 -0.57262 0.2533 -0.57238 C 0.25191 -0.574 0.25087 -0.57585 0.24931 -0.57678 C 0.24774 -0.57793 0.24566 -0.57724 0.2441 -0.57863 C 0.24254 -0.58002 0.24184 -0.58325 0.2401 -0.58464 C 0.2375 -0.58695 0.23403 -0.58718 0.2309 -0.58857 C 0.20556 -0.61355 0.16892 -0.61124 0.1408 -0.61239 C 0.10382 -0.61771 0.06667 -0.62488 0.02969 -0.63228 C -0.0408 -0.63136 -0.10799 -0.62881 -0.17795 -0.6265 C -0.18889 -0.62072 -0.19983 -0.61563 -0.21094 -0.61054 C -0.2158 -0.60546 -0.22135 -0.6043 -0.22691 -0.6006 C -0.23437 -0.59551 -0.23993 -0.5895 -0.24792 -0.58672 C -0.25295 -0.5814 -0.25781 -0.57886 -0.26389 -0.57678 C -0.26944 -0.57076 -0.27535 -0.56938 -0.28108 -0.56475 C -0.29427 -0.55365 -0.2842 -0.55943 -0.29288 -0.55481 C -0.29983 -0.54694 -0.30746 -0.53908 -0.31545 -0.53492 C -0.31962 -0.52266 -0.32483 -0.51249 -0.32986 -0.50115 C -0.33385 -0.49283 -0.33194 -0.49676 -0.33663 -0.48728 C -0.33733 -0.4852 -0.33941 -0.48126 -0.33941 -0.48103 C -0.34201 -0.46947 -0.33889 -0.48126 -0.34462 -0.46739 C -0.34774 -0.45953 -0.34896 -0.45097 -0.35243 -0.44357 C -0.35347 -0.43894 -0.35382 -0.43409 -0.35521 -0.42946 C -0.35573 -0.42738 -0.35712 -0.42576 -0.35781 -0.42368 C -0.36059 -0.4135 -0.36146 -0.40217 -0.36441 -0.392 C -0.36701 -0.38298 -0.36649 -0.37303 -0.37083 -0.36586 C -0.37326 -0.35522 -0.37483 -0.34528 -0.37604 -0.33418 C -0.37535 -0.3062 -0.37465 -0.27521 -0.36701 -0.24861 C -0.36128 -0.22803 -0.35 -0.21138 -0.34201 -0.19287 C -0.33871 -0.18547 -0.32934 -0.18293 -0.32465 -0.179 C -0.32014 -0.17507 -0.30937 -0.1635 -0.30486 -0.16119 C -0.29271 -0.15495 -0.28125 -0.14847 -0.2691 -0.14153 C -0.26076 -0.12881 -0.25 -0.12581 -0.23871 -0.12326 C -0.22552 -0.12858 -0.2316 -0.1265 -0.22049 -0.12928 C -0.21024 -0.13459 -0.20833 -0.13182 -0.20156 -0.14523 C -0.20503 -0.15078 -0.20885 -0.15795 -0.21354 -0.16119 C -0.21736 -0.16397 -0.22552 -0.1672 -0.22552 -0.16697 C -0.24323 -0.16397 -0.24618 -0.16651 -0.25851 -0.15518 C -0.26128 -0.14893 -0.26424 -0.14477 -0.26771 -0.13922 C -0.26996 -0.13136 -0.27274 -0.12373 -0.27431 -0.11563 C -0.27378 -0.09482 -0.27413 -0.07423 -0.27326 -0.05388 C -0.27309 -0.05088 -0.27118 -0.04856 -0.27049 -0.04579 C -0.26562 -0.02798 -0.26042 -0.02197 -0.25069 -0.00994 C -0.2467 -0.00509 -0.24653 -0.00069 -0.24132 0.00162 C -0.23993 0.00324 -0.23906 0.00532 -0.2375 0.00555 C -0.23108 0.00717 -0.2224 -0.00647 -0.21771 -0.01202 C -0.21424 -0.01619 -0.20816 -0.0259 -0.20816 -0.02567 C -0.20955 -0.03353 -0.21024 -0.04093 -0.21215 -0.04787 C -0.2158 -0.06105 -0.23125 -0.06383 -0.23871 -0.06776 C -0.24045 -0.06753 -0.25156 -0.06706 -0.2559 -0.06383 C -0.26701 -0.0555 -0.27292 -0.03469 -0.27587 -0.01804 C -0.27431 0.01064 -0.27639 0.0081 -0.26771 0.02544 C -0.26562 0.04256 -0.26007 0.06106 -0.25191 0.07331 C -0.24306 0.0865 -0.23108 0.09621 -0.22135 0.10916 C -0.21389 0.11911 -0.20625 0.13044 -0.19635 0.13506 C -0.18403 0.14778 -0.16892 0.1575 -0.15399 0.16096 C -0.14531 0.16467 -0.13663 0.16536 -0.1276 0.16698 C -0.11267 0.16605 -0.0974 0.16906 -0.08264 0.16467 C -0.07865 0.16374 -0.07031 0.14454 -0.06701 0.13876 C -0.06441 0.12951 -0.06146 0.12142 -0.05746 0.11309 C -0.05556 0.1013 -0.05191 0.08997 -0.04826 0.07933 C -0.04271 0.04441 -0.04635 0.00116 -0.04705 -0.03191 C -0.04583 -0.04486 -0.04705 -0.05088 -0.04028 -0.05781 C -0.02691 -0.05573 -0.02222 -0.0562 -0.0151 -0.04001 C -0.01198 -0.01942 -0.01684 -0.04255 -0.0099 -0.02798 C -0.0092 -0.02659 -0.0066 -0.01526 -0.0059 -0.01202 C -0.00486 0.0081 -0.00191 0.06059 -0.0059 0.07123 C -0.0092 0.07979 -0.0191 0.07008 -0.02587 0.06938 C -0.02708 0.0673 -0.02847 0.06568 -0.02969 0.0636 C -0.03073 0.06221 -0.03264 0.06106 -0.03229 0.05944 C -0.03038 0.04695 -0.02778 0.04764 -0.0217 0.04556 C -0.01806 0.04186 -0.01649 0.04001 -0.0125 0.03747 C -0.0099 0.03608 -0.00469 0.03377 -0.00469 0.034 C 0.00816 0.03423 0.02135 0.03192 0.03385 0.03539 C 0.03559 0.03608 0.03281 0.04071 0.03247 0.04371 C 0.03177 0.04741 0.03073 0.05134 0.02969 0.05551 C 0.02951 0.05736 0.02969 0.06036 0.0283 0.06129 C 0.02396 0.06615 -0.00399 -0.05666 -0.00399 -0.05041 " pathEditMode="relative" rAng="0" ptsTypes="fffffffffffffffffffffffffffffffffffffffffffffffffffffffffffffffffffffffffffffffffffffffffffffffffff">
                                      <p:cBhvr>
                                        <p:cTn id="6" dur="2000" fill="hold"/>
                                        <p:tgtEl>
                                          <p:spTgt spid="14"/>
                                        </p:tgtEl>
                                        <p:attrNameLst>
                                          <p:attrName>ppt_x</p:attrName>
                                          <p:attrName>ppt_y</p:attrName>
                                        </p:attrNameLst>
                                      </p:cBhvr>
                                      <p:rCtr x="-91" y="-231"/>
                                    </p:animMotion>
                                  </p:childTnLst>
                                </p:cTn>
                              </p:par>
                            </p:childTnLst>
                          </p:cTn>
                        </p:par>
                      </p:childTnLst>
                    </p:cTn>
                  </p:par>
                  <p:par>
                    <p:cTn id="7" fill="hold">
                      <p:stCondLst>
                        <p:cond delay="indefinite"/>
                      </p:stCondLst>
                      <p:childTnLst>
                        <p:par>
                          <p:cTn id="8" fill="hold">
                            <p:stCondLst>
                              <p:cond delay="0"/>
                            </p:stCondLst>
                            <p:childTnLst>
                              <p:par>
                                <p:cTn id="9" presetID="8" presetClass="exit" presetSubtype="16" fill="hold" nodeType="clickEffect">
                                  <p:stCondLst>
                                    <p:cond delay="0"/>
                                  </p:stCondLst>
                                  <p:childTnLst>
                                    <p:animEffect transition="out" filter="diamond(in)">
                                      <p:cBhvr>
                                        <p:cTn id="10" dur="2000"/>
                                        <p:tgtEl>
                                          <p:spTgt spid="6"/>
                                        </p:tgtEl>
                                      </p:cBhvr>
                                    </p:animEffect>
                                    <p:set>
                                      <p:cBhvr>
                                        <p:cTn id="11" dur="1" fill="hold">
                                          <p:stCondLst>
                                            <p:cond delay="1999"/>
                                          </p:stCondLst>
                                        </p:cTn>
                                        <p:tgtEl>
                                          <p:spTgt spid="6"/>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5" presetClass="exit" presetSubtype="10" fill="hold" nodeType="clickEffect">
                                  <p:stCondLst>
                                    <p:cond delay="0"/>
                                  </p:stCondLst>
                                  <p:childTnLst>
                                    <p:animEffect transition="out" filter="checkerboard(across)">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rot="21129347">
            <a:off x="1000100" y="857232"/>
            <a:ext cx="6571031" cy="923330"/>
          </a:xfrm>
          <a:prstGeom prst="rect">
            <a:avLst/>
          </a:prstGeom>
          <a:noFill/>
        </p:spPr>
        <p:txBody>
          <a:bodyPr wrap="none">
            <a:spAutoFit/>
            <a:scene3d>
              <a:camera prst="perspectiveAbove"/>
              <a:lightRig rig="threePt" dir="t"/>
            </a:scene3d>
          </a:bodyPr>
          <a:lstStyle/>
          <a:p>
            <a:pPr algn="ctr" fontAlgn="auto">
              <a:spcBef>
                <a:spcPts val="0"/>
              </a:spcBef>
              <a:spcAft>
                <a:spcPts val="0"/>
              </a:spcAft>
              <a:defRPr/>
            </a:pPr>
            <a:r>
              <a:rPr lang="es-ES" sz="5400" b="1" dirty="0">
                <a:ln w="31550" cmpd="sng">
                  <a:solidFill>
                    <a:srgbClr val="002060"/>
                  </a:solidFill>
                  <a:prstDash val="solid"/>
                </a:ln>
                <a:solidFill>
                  <a:srgbClr val="FF0000"/>
                </a:solidFill>
                <a:effectLst>
                  <a:outerShdw blurRad="50800" dist="40000" dir="5400000" algn="tl" rotWithShape="0">
                    <a:srgbClr val="000000">
                      <a:shade val="5000"/>
                      <a:satMod val="120000"/>
                      <a:alpha val="33000"/>
                    </a:srgbClr>
                  </a:outerShdw>
                  <a:reflection blurRad="6350" stA="55000" endA="50" endPos="85000" dist="29997" dir="5400000" sy="-100000" algn="bl" rotWithShape="0"/>
                </a:effectLst>
                <a:latin typeface="+mn-lt"/>
              </a:rPr>
              <a:t>Luis</a:t>
            </a:r>
            <a:r>
              <a:rPr lang="es-ES" sz="5400" b="1" dirty="0">
                <a:ln w="31550" cmpd="sng">
                  <a:solidFill>
                    <a:srgbClr val="002060"/>
                  </a:solidFill>
                  <a:prstDash val="solid"/>
                </a:ln>
                <a:solidFill>
                  <a:srgbClr val="FF0000"/>
                </a:solidFill>
                <a:effectLst>
                  <a:outerShdw blurRad="50800" dist="40000" dir="5400000" algn="tl" rotWithShape="0">
                    <a:srgbClr val="000000">
                      <a:shade val="5000"/>
                      <a:satMod val="120000"/>
                      <a:alpha val="33000"/>
                    </a:srgbClr>
                  </a:outerShdw>
                </a:effectLst>
                <a:latin typeface="+mn-lt"/>
              </a:rPr>
              <a:t> Manuel Castro</a:t>
            </a:r>
            <a:endParaRPr lang="es-ES" sz="5400" b="1" dirty="0">
              <a:ln w="31550" cmpd="sng">
                <a:solidFill>
                  <a:srgbClr val="002060"/>
                </a:solidFill>
                <a:prstDash val="solid"/>
              </a:ln>
              <a:solidFill>
                <a:srgbClr val="FF0000"/>
              </a:solidFill>
              <a:effectLst>
                <a:outerShdw blurRad="50800" dist="40000" dir="5400000" algn="tl" rotWithShape="0">
                  <a:srgbClr val="000000">
                    <a:shade val="5000"/>
                    <a:satMod val="120000"/>
                    <a:alpha val="33000"/>
                  </a:srgbClr>
                </a:outerShdw>
              </a:effectLst>
              <a:latin typeface="+mn-lt"/>
            </a:endParaRPr>
          </a:p>
        </p:txBody>
      </p:sp>
      <p:sp>
        <p:nvSpPr>
          <p:cNvPr id="4" name="3 Rectángulo"/>
          <p:cNvSpPr/>
          <p:nvPr/>
        </p:nvSpPr>
        <p:spPr>
          <a:xfrm rot="21196721">
            <a:off x="2020711" y="4859491"/>
            <a:ext cx="1338829" cy="939680"/>
          </a:xfrm>
          <a:prstGeom prst="rect">
            <a:avLst/>
          </a:prstGeom>
          <a:noFill/>
        </p:spPr>
        <p:txBody>
          <a:bodyPr>
            <a:spAutoFit/>
          </a:bodyPr>
          <a:lstStyle/>
          <a:p>
            <a:pPr algn="ctr" fontAlgn="auto">
              <a:spcBef>
                <a:spcPts val="0"/>
              </a:spcBef>
              <a:spcAft>
                <a:spcPts val="0"/>
              </a:spcAft>
              <a:defRPr/>
            </a:pPr>
            <a:r>
              <a:rPr lang="es-ES" sz="5400" b="1" dirty="0">
                <a:ln w="12700">
                  <a:solidFill>
                    <a:schemeClr val="bg1"/>
                  </a:solidFill>
                  <a:prstDash val="solid"/>
                </a:ln>
                <a:solidFill>
                  <a:srgbClr val="FF0000"/>
                </a:solidFill>
                <a:effectLst>
                  <a:outerShdw blurRad="41275" dist="20320" dir="1800000" algn="tl" rotWithShape="0">
                    <a:srgbClr val="000000">
                      <a:alpha val="40000"/>
                    </a:srgbClr>
                  </a:outerShdw>
                </a:effectLst>
                <a:latin typeface="+mn-lt"/>
              </a:rPr>
              <a:t>#12</a:t>
            </a:r>
            <a:endParaRPr lang="es-ES" sz="5400" b="1" dirty="0">
              <a:ln w="12700">
                <a:solidFill>
                  <a:schemeClr val="bg1"/>
                </a:solidFill>
                <a:prstDash val="solid"/>
              </a:ln>
              <a:solidFill>
                <a:srgbClr val="FF0000"/>
              </a:solidFill>
              <a:effectLst>
                <a:outerShdw blurRad="41275" dist="20320" dir="1800000" algn="tl" rotWithShape="0">
                  <a:srgbClr val="000000">
                    <a:alpha val="40000"/>
                  </a:srgbClr>
                </a:outerShdw>
              </a:effectLst>
              <a:latin typeface="+mn-lt"/>
            </a:endParaRPr>
          </a:p>
        </p:txBody>
      </p:sp>
      <p:sp>
        <p:nvSpPr>
          <p:cNvPr id="5" name="4 CuadroTexto"/>
          <p:cNvSpPr txBox="1"/>
          <p:nvPr/>
        </p:nvSpPr>
        <p:spPr>
          <a:xfrm>
            <a:off x="3214678" y="2786058"/>
            <a:ext cx="2571768" cy="523220"/>
          </a:xfrm>
          <a:prstGeom prst="rect">
            <a:avLst/>
          </a:prstGeom>
          <a:ln>
            <a:solidFill>
              <a:srgbClr val="FF0000"/>
            </a:solidFill>
          </a:ln>
        </p:spPr>
        <p:style>
          <a:lnRef idx="3">
            <a:schemeClr val="lt1"/>
          </a:lnRef>
          <a:fillRef idx="1">
            <a:schemeClr val="dk1"/>
          </a:fillRef>
          <a:effectRef idx="1">
            <a:schemeClr val="dk1"/>
          </a:effectRef>
          <a:fontRef idx="minor">
            <a:schemeClr val="lt1"/>
          </a:fontRef>
        </p:style>
        <p:txBody>
          <a:bodyPr>
            <a:spAutoFit/>
          </a:bodyPr>
          <a:lstStyle/>
          <a:p>
            <a:pPr fontAlgn="auto">
              <a:spcBef>
                <a:spcPts val="0"/>
              </a:spcBef>
              <a:spcAft>
                <a:spcPts val="0"/>
              </a:spcAft>
              <a:defRPr/>
            </a:pPr>
            <a:r>
              <a:rPr lang="es-CO" sz="2800" dirty="0">
                <a:solidFill>
                  <a:srgbClr val="FF0000"/>
                </a:solidFill>
              </a:rPr>
              <a:t>Presentan</a:t>
            </a:r>
            <a:endParaRPr lang="es-CO" sz="2800" dirty="0">
              <a:solidFill>
                <a:srgbClr val="FF0000"/>
              </a:solidFill>
            </a:endParaRPr>
          </a:p>
        </p:txBody>
      </p:sp>
      <p:sp>
        <p:nvSpPr>
          <p:cNvPr id="6" name="5 Rectángulo"/>
          <p:cNvSpPr/>
          <p:nvPr/>
        </p:nvSpPr>
        <p:spPr>
          <a:xfrm rot="1321767">
            <a:off x="1113361" y="2967335"/>
            <a:ext cx="5798382" cy="707886"/>
          </a:xfrm>
          <a:prstGeom prst="rect">
            <a:avLst/>
          </a:prstGeom>
          <a:noFill/>
        </p:spPr>
        <p:txBody>
          <a:bodyPr wrap="none">
            <a:spAutoFit/>
          </a:bodyPr>
          <a:lstStyle/>
          <a:p>
            <a:pPr algn="ctr" fontAlgn="auto">
              <a:spcBef>
                <a:spcPts val="0"/>
              </a:spcBef>
              <a:spcAft>
                <a:spcPts val="0"/>
              </a:spcAft>
              <a:defRPr/>
            </a:pPr>
            <a:r>
              <a:rPr lang="es-ES" sz="4000" b="1" dirty="0">
                <a:ln w="17780" cmpd="sng">
                  <a:solidFill>
                    <a:srgbClr val="00B050"/>
                  </a:solidFill>
                  <a:prstDash val="solid"/>
                  <a:miter lim="800000"/>
                </a:ln>
                <a:solidFill>
                  <a:srgbClr val="FF0000"/>
                </a:solidFill>
                <a:effectLst>
                  <a:outerShdw blurRad="50800" algn="tl" rotWithShape="0">
                    <a:srgbClr val="000000"/>
                  </a:outerShdw>
                </a:effectLst>
                <a:latin typeface="+mn-lt"/>
              </a:rPr>
              <a:t>Miguel Solivey Rosario</a:t>
            </a:r>
            <a:endParaRPr lang="es-ES" sz="4000" b="1" dirty="0">
              <a:ln w="17780" cmpd="sng">
                <a:solidFill>
                  <a:srgbClr val="00B050"/>
                </a:solidFill>
                <a:prstDash val="solid"/>
                <a:miter lim="800000"/>
              </a:ln>
              <a:solidFill>
                <a:srgbClr val="FF0000"/>
              </a:solidFill>
              <a:effectLst>
                <a:outerShdw blurRad="50800" algn="tl" rotWithShape="0">
                  <a:srgbClr val="000000"/>
                </a:outerShdw>
              </a:effectLst>
              <a:latin typeface="+mn-lt"/>
            </a:endParaRPr>
          </a:p>
        </p:txBody>
      </p:sp>
      <p:sp>
        <p:nvSpPr>
          <p:cNvPr id="7" name="6 Rectángulo"/>
          <p:cNvSpPr/>
          <p:nvPr/>
        </p:nvSpPr>
        <p:spPr>
          <a:xfrm rot="1176343">
            <a:off x="6000760" y="5786454"/>
            <a:ext cx="1040670" cy="707886"/>
          </a:xfrm>
          <a:prstGeom prst="rect">
            <a:avLst/>
          </a:prstGeom>
          <a:noFill/>
        </p:spPr>
        <p:txBody>
          <a:bodyPr wrap="none">
            <a:spAutoFit/>
          </a:bodyPr>
          <a:lstStyle/>
          <a:p>
            <a:pPr algn="ctr" fontAlgn="auto">
              <a:spcBef>
                <a:spcPts val="0"/>
              </a:spcBef>
              <a:spcAft>
                <a:spcPts val="0"/>
              </a:spcAft>
              <a:defRPr/>
            </a:pPr>
            <a:r>
              <a:rPr lang="es-ES" sz="4000" b="1" dirty="0">
                <a:ln w="17780" cmpd="sng">
                  <a:solidFill>
                    <a:srgbClr val="00B050"/>
                  </a:solidFill>
                  <a:prstDash val="solid"/>
                  <a:miter lim="800000"/>
                </a:ln>
                <a:solidFill>
                  <a:srgbClr val="FF0000"/>
                </a:solidFill>
                <a:effectLst>
                  <a:outerShdw blurRad="50800" algn="tl" rotWithShape="0">
                    <a:srgbClr val="000000"/>
                  </a:outerShdw>
                </a:effectLst>
                <a:latin typeface="+mn-lt"/>
              </a:rPr>
              <a:t>#35</a:t>
            </a:r>
          </a:p>
        </p:txBody>
      </p:sp>
    </p:spTree>
  </p:cSld>
  <p:clrMapOvr>
    <a:masterClrMapping/>
  </p:clrMapOvr>
  <p:transition spd="med" advClick="0" advTm="5000">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5226 0.22593 C -0.0533 0.19931 -0.05521 0.1838 -0.04011 0.16389 C -0.03282 0.16181 -0.02535 0.15787 -0.01841 0.15741 C -0.01545 0.1581 -0.01424 0.16227 -0.01216 0.16435 C -0.00973 0.16667 -0.00608 0.16806 -0.00313 0.1713 C 0.0052 0.1875 0.00833 0.20695 0.01423 0.22477 C 0.01562 0.23426 0.01753 0.24445 0.01718 0.25463 C 0.01701 0.25903 0.01649 0.26713 0.01666 0.26736 C 0.01614 0.26713 0.02222 0.28195 0.02291 0.28287 C 0.02534 0.28565 0.03316 0.28889 0.03698 0.29028 C 0.04774 0.28287 0.04166 0.27708 0.03715 0.26134 C 0.03524 0.24676 0.03038 0.23033 0.03889 0.21713 C 0.0408 0.21366 0.04461 0.21204 0.04774 0.20972 C 0.05034 0.20972 0.05243 0.20857 0.05416 0.20995 C 0.05972 0.2125 0.06753 0.23588 0.07048 0.24283 C 0.07517 0.26389 0.08611 0.33681 0.10694 0.35324 C 0.11666 0.34653 0.1125 0.34861 0.11562 0.33565 C 0.11493 0.32708 0.11302 0.31898 0.11354 0.31042 C 0.11354 0.30741 0.11389 0.30556 0.11371 0.30324 C 0.11389 0.3007 0.11198 0.29653 0.11336 0.29329 C 0.11701 0.28195 0.12378 0.27801 0.13073 0.27315 C 0.13576 0.2713 0.14149 0.26945 0.14705 0.26875 C 0.15121 0.26898 0.15989 0.27847 0.16302 0.28171 C 0.16632 0.28866 0.16944 0.29097 0.17413 0.29583 C 0.17725 0.31458 0.18194 0.33287 0.18368 0.35232 C 0.18455 0.35718 0.18142 0.36111 0.18055 0.36551 C 0.1776 0.37732 0.17517 0.38912 0.17066 0.40023 C 0.16198 0.40232 0.15347 0.40741 0.14444 0.40764 C 0.14184 0.4081 0.14809 0.40208 0.15104 0.40185 C 0.1651 0.39514 0.17986 0.39167 0.19444 0.38727 C 0.20989 0.37431 0.20781 0.38056 0.20885 0.35972 C 0.19791 0.31389 0.19878 0.29931 0.17951 0.2713 C 0.17812 0.26713 0.17586 0.26158 0.17482 0.25625 C 0.16493 0.20579 0.15451 0.15347 0.14496 0.10232 C 0.14427 0.09769 0.14618 0.10787 0.15173 0.11227 C 0.15573 0.11574 0.16718 0.1169 0.16267 0.11945 C 0.1559 0.12361 0.14757 0.12269 0.14062 0.12431 C 0.14062 0.12315 0.14027 0.1206 0.14097 0.11921 C 0.14114 0.11667 0.1427 0.11597 0.14305 0.11412 C 0.14479 0.09861 0.1408 0.11065 0.14375 0.10278 C 0.14375 0.10301 -0.05226 0.22593 -0.05226 0.22616 Z " pathEditMode="relative" rAng="0" ptsTypes="fffffffffffffffffffffffffffffffffffffffff">
                                      <p:cBhvr>
                                        <p:cTn id="6" dur="2000" fill="hold"/>
                                        <p:tgtEl>
                                          <p:spTgt spid="3"/>
                                        </p:tgtEl>
                                        <p:attrNameLst>
                                          <p:attrName>ppt_x</p:attrName>
                                          <p:attrName>ppt_y</p:attrName>
                                        </p:attrNameLst>
                                      </p:cBhvr>
                                      <p:rCtr x="130" y="27"/>
                                    </p:animMotion>
                                  </p:childTnLst>
                                </p:cTn>
                              </p:par>
                              <p:par>
                                <p:cTn id="7" presetID="0" presetClass="path" presetSubtype="0" accel="50000" decel="50000" fill="hold" nodeType="withEffect">
                                  <p:stCondLst>
                                    <p:cond delay="0"/>
                                  </p:stCondLst>
                                  <p:childTnLst>
                                    <p:animMotion origin="layout" path="M -0.13264 -0.21531 C -0.1191 -0.21346 -0.11059 -0.30457 -0.10747 -0.30874 C -0.10452 -0.31267 -0.10052 -0.31521 -0.09705 -0.31868 C -0.09097 -0.31753 -0.08091 -0.31729 -0.08056 -0.31267 C -0.079 -0.28746 -0.09011 -0.21114 -0.06268 -0.18732 C -0.0441 -0.19148 -0.04792 -0.18778 -0.03872 -0.19935 C -0.03663 -0.21369 -0.03351 -0.22548 -0.04028 -0.23913 C -0.03716 -0.25462 -0.03351 -0.25092 -0.0224 -0.24907 C -0.01806 -0.24537 -0.01667 -0.24468 -0.01337 -0.23913 C -0.01077 -0.23473 -0.00591 -0.22525 -0.00591 -0.22502 C -0.00174 -0.20698 -0.00643 -0.18871 -0.01042 -0.17136 C -0.00938 -0.11309 -0.01945 -0.08395 0.01493 -0.05411 C 0.02205 -0.05666 0.02291 -0.05666 0.0283 -0.06221 C 0.03125 -0.06498 0.03732 -0.07007 0.03732 -0.06984 C 0.04045 -0.07655 0.04288 -0.08279 0.04479 -0.08996 C 0.04566 -0.09967 0.04687 -0.10684 0.0493 -0.11586 C 0.04982 -0.12049 0.04826 -0.12604 0.05069 -0.12974 C 0.05173 -0.13159 0.05382 -0.12742 0.05521 -0.1258 C 0.05677 -0.12395 0.05816 -0.12164 0.05955 -0.11979 C 0.06649 -0.11239 0.07274 -0.10777 0.0776 -0.09782 C 0.07587 -0.07955 0.07587 -0.06706 0.06562 -0.05411 C 0.0618 -0.03792 0.06666 -0.05804 0.06267 -0.04232 C 0.06215 -0.04024 0.05955 -0.03584 0.06128 -0.0363 C 0.06441 -0.03723 0.0658 -0.04162 0.06875 -0.04417 C 0.07378 -0.04926 0.0783 -0.0555 0.0835 -0.06013 C 0.08975 -0.06591 0.0934 -0.06591 0.1 -0.07007 C 0.1151 -0.07932 0.05069 -0.27497 0.06718 -0.27497 C 0.06718 -0.27474 -0.13264 -0.21531 -0.13264 -0.21507 Z " pathEditMode="relative" rAng="0" ptsTypes="ffffffffffffffffffffffffffff">
                                      <p:cBhvr>
                                        <p:cTn id="8" dur="2000" fill="hold"/>
                                        <p:tgtEl>
                                          <p:spTgt spid="4"/>
                                        </p:tgtEl>
                                        <p:attrNameLst>
                                          <p:attrName>ppt_x</p:attrName>
                                          <p:attrName>ppt_y</p:attrName>
                                        </p:attrNameLst>
                                      </p:cBhvr>
                                      <p:rCtr x="124" y="38"/>
                                    </p:animMotion>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34" presetClass="exit" presetSubtype="0" fill="hold" nodeType="clickEffect">
                                  <p:stCondLst>
                                    <p:cond delay="0"/>
                                  </p:stCondLst>
                                  <p:childTnLst>
                                    <p:anim from="(ppt_x)" to="(ppt_x+1)" calcmode="lin" valueType="num">
                                      <p:cBhvr>
                                        <p:cTn id="17" dur="1000">
                                          <p:stCondLst>
                                            <p:cond delay="0"/>
                                          </p:stCondLst>
                                        </p:cTn>
                                        <p:tgtEl>
                                          <p:spTgt spid="4"/>
                                        </p:tgtEl>
                                        <p:attrNameLst>
                                          <p:attrName>ppt_x</p:attrName>
                                        </p:attrNameLst>
                                      </p:cBhvr>
                                    </p:anim>
                                    <p:anim from="0" to="-1.0" calcmode="lin" valueType="num">
                                      <p:cBhvr>
                                        <p:cTn id="18" dur="200" accel="50000">
                                          <p:stCondLst>
                                            <p:cond delay="0"/>
                                          </p:stCondLst>
                                        </p:cTn>
                                        <p:tgtEl>
                                          <p:spTgt spid="4"/>
                                        </p:tgtEl>
                                        <p:attrNameLst>
                                          <p:attrName>xshear</p:attrName>
                                        </p:attrNameLst>
                                      </p:cBhvr>
                                    </p:anim>
                                    <p:set>
                                      <p:cBhvr>
                                        <p:cTn id="19" dur="800">
                                          <p:stCondLst>
                                            <p:cond delay="200"/>
                                          </p:stCondLst>
                                        </p:cTn>
                                        <p:tgtEl>
                                          <p:spTgt spid="4"/>
                                        </p:tgtEl>
                                        <p:attrNameLst>
                                          <p:attrName>xshear</p:attrName>
                                        </p:attrNameLst>
                                      </p:cBhvr>
                                      <p:to>
                                        <p:strVal val="-1.0"/>
                                      </p:to>
                                    </p:set>
                                    <p:set>
                                      <p:cBhvr>
                                        <p:cTn id="20" dur="1" fill="hold">
                                          <p:stCondLst>
                                            <p:cond delay="999"/>
                                          </p:stCondLst>
                                        </p:cTn>
                                        <p:tgtEl>
                                          <p:spTgt spid="4"/>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48" presetClass="entr" presetSubtype="0" accel="5000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6" dur="1000" fill="hold"/>
                                        <p:tgtEl>
                                          <p:spTgt spid="6"/>
                                        </p:tgtEl>
                                        <p:attrNameLst>
                                          <p:attrName>ppt_x</p:attrName>
                                        </p:attrNameLst>
                                      </p:cBhvr>
                                      <p:tavLst>
                                        <p:tav tm="0">
                                          <p:val>
                                            <p:fltVal val="-1"/>
                                          </p:val>
                                        </p:tav>
                                        <p:tav tm="50000">
                                          <p:val>
                                            <p:fltVal val="0.95"/>
                                          </p:val>
                                        </p:tav>
                                        <p:tav tm="100000">
                                          <p:val>
                                            <p:strVal val="#ppt_x"/>
                                          </p:val>
                                        </p:tav>
                                      </p:tavLst>
                                    </p:anim>
                                    <p:anim calcmode="lin" valueType="num">
                                      <p:cBhvr>
                                        <p:cTn id="27" dur="1000" fill="hold"/>
                                        <p:tgtEl>
                                          <p:spTgt spid="6"/>
                                        </p:tgtEl>
                                        <p:attrNameLst>
                                          <p:attrName>ppt_y</p:attrName>
                                        </p:attrNameLst>
                                      </p:cBhvr>
                                      <p:tavLst>
                                        <p:tav tm="0">
                                          <p:val>
                                            <p:strVal val="#ppt_y"/>
                                          </p:val>
                                        </p:tav>
                                        <p:tav tm="100000">
                                          <p:val>
                                            <p:strVal val="#ppt_y"/>
                                          </p:val>
                                        </p:tav>
                                      </p:tavLst>
                                    </p:anim>
                                    <p:animEffect transition="in" filter="fade">
                                      <p:cBhvr>
                                        <p:cTn id="28" dur="1000"/>
                                        <p:tgtEl>
                                          <p:spTgt spid="6"/>
                                        </p:tgtEl>
                                      </p:cBhvr>
                                    </p:animEffect>
                                  </p:childTnLst>
                                </p:cTn>
                              </p:par>
                              <p:par>
                                <p:cTn id="29" presetID="49" presetClass="path" presetSubtype="0" accel="50000" decel="50000" fill="hold" nodeType="withEffect">
                                  <p:stCondLst>
                                    <p:cond delay="0"/>
                                  </p:stCondLst>
                                  <p:childTnLst>
                                    <p:animMotion origin="layout" path="M 0.02986 -0.00532 L 0.27986 0.32801 " pathEditMode="relative" rAng="0" ptsTypes="AA">
                                      <p:cBhvr>
                                        <p:cTn id="30" dur="2000" fill="hold"/>
                                        <p:tgtEl>
                                          <p:spTgt spid="6"/>
                                        </p:tgtEl>
                                        <p:attrNameLst>
                                          <p:attrName>ppt_x</p:attrName>
                                          <p:attrName>ppt_y</p:attrName>
                                        </p:attrNameLst>
                                      </p:cBhvr>
                                      <p:rCtr x="125" y="167"/>
                                    </p:animMotion>
                                  </p:childTnLst>
                                </p:cTn>
                              </p:par>
                              <p:par>
                                <p:cTn id="31" presetID="25"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6" dur="1000" fill="hold"/>
                                        <p:tgtEl>
                                          <p:spTgt spid="7"/>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7"/>
                                        </p:tgtEl>
                                      </p:cBhvr>
                                    </p:animEffect>
                                  </p:childTnLst>
                                </p:cTn>
                              </p:par>
                              <p:par>
                                <p:cTn id="41" presetID="0" presetClass="path" presetSubtype="0" accel="50000" decel="50000" fill="hold" nodeType="withEffect">
                                  <p:stCondLst>
                                    <p:cond delay="0"/>
                                  </p:stCondLst>
                                  <p:childTnLst>
                                    <p:animMotion origin="layout" path="M 0.0073 0.02847 C 0.00244 0.01852 0.00487 0.00764 0.00139 -0.00301 C -0.00833 -0.03194 -0.02899 -0.06018 -0.05295 -0.06574 C -0.06979 -0.0787 -0.0842 -0.08148 -0.10295 -0.08333 C -0.12274 -0.08796 -0.14253 -0.08611 -0.1618 -0.0794 C -0.17378 -0.06806 -0.16909 -0.07361 -0.17656 -0.06366 C -0.18211 -0.04421 -0.18611 -0.01319 -0.17204 -0.00093 C -0.16423 -0.00417 -0.15625 -0.00718 -0.14861 -0.01088 C -0.1401 -0.01505 -0.13368 -0.02708 -0.12656 -0.03426 C -0.12482 -0.04028 -0.12066 -0.0456 -0.12066 -0.05208 C -0.12066 -0.09722 -0.11875 -0.13843 -0.1559 -0.15 C -0.17604 -0.14931 -0.19618 -0.15 -0.21614 -0.14815 C -0.22204 -0.14768 -0.22934 -0.13241 -0.22934 -0.13218 C -0.23177 -0.12292 -0.23489 -0.11458 -0.2368 -0.10486 C -0.23559 -0.09329 -0.23559 -0.08495 -0.2309 -0.07546 C -0.22934 -0.06782 -0.22829 -0.0625 -0.225 -0.05602 C -0.22326 -0.04861 -0.22239 -0.04097 -0.21909 -0.03426 C -0.21684 -0.02963 -0.2118 -0.0206 -0.2118 -0.02037 C -0.1934 -0.02431 -0.20833 -0.01921 -0.19566 -0.02847 C -0.18888 -0.03356 -0.18003 -0.03565 -0.17361 -0.04213 C -0.1552 -0.06088 -0.1401 -0.0838 -0.125 -0.10694 C -0.11527 -0.12176 -0.10763 -0.14097 -0.09409 -0.15 C -0.08559 -0.16181 -0.09444 -0.15185 -0.08385 -0.15787 C -0.071 -0.16528 -0.05989 -0.17245 -0.04566 -0.17546 C -0.03489 -0.18102 -0.02326 -0.1831 -0.0118 -0.18542 C 0.01424 -0.18356 0.0191 -0.18495 0.0382 -0.16759 C 0.0415 -0.16134 0.04619 -0.15532 0.04844 -0.14815 C 0.05174 -0.13796 0.05261 -0.12801 0.0573 -0.11875 C 0.05834 -0.11343 0.06164 -0.10856 0.06181 -0.10301 C 0.06268 -0.05833 0.06198 -0.0331 0.04844 0.00301 C 0.04671 0.01227 0.04514 0.02037 0.04115 0.02847 C 0.03837 0.04005 0.0323 0.05741 0.0323 0.06968 " pathEditMode="relative" rAng="0" ptsTypes="fffffffffffffffffffffffffffffffA">
                                      <p:cBhvr>
                                        <p:cTn id="42" dur="2000" fill="hold"/>
                                        <p:tgtEl>
                                          <p:spTgt spid="7"/>
                                        </p:tgtEl>
                                        <p:attrNameLst>
                                          <p:attrName>ppt_x</p:attrName>
                                          <p:attrName>ppt_y</p:attrName>
                                        </p:attrNameLst>
                                      </p:cBhvr>
                                      <p:rCtr x="-94" y="-86"/>
                                    </p:animMotion>
                                  </p:childTnLst>
                                </p:cTn>
                              </p:par>
                            </p:childTnLst>
                          </p:cTn>
                        </p:par>
                        <p:par>
                          <p:cTn id="43" fill="hold">
                            <p:stCondLst>
                              <p:cond delay="2000"/>
                            </p:stCondLst>
                            <p:childTnLst>
                              <p:par>
                                <p:cTn id="44" presetID="8" presetClass="emph" presetSubtype="0" fill="hold" nodeType="afterEffect">
                                  <p:stCondLst>
                                    <p:cond delay="0"/>
                                  </p:stCondLst>
                                  <p:childTnLst>
                                    <p:animRot by="21600000">
                                      <p:cBhvr>
                                        <p:cTn id="45" dur="2000" fill="hold"/>
                                        <p:tgtEl>
                                          <p:spTgt spid="6"/>
                                        </p:tgtEl>
                                        <p:attrNameLst>
                                          <p:attrName>r</p:attrName>
                                        </p:attrNameLst>
                                      </p:cBhvr>
                                    </p:animRot>
                                  </p:childTnLst>
                                </p:cTn>
                              </p:par>
                            </p:childTnLst>
                          </p:cTn>
                        </p:par>
                      </p:childTnLst>
                    </p:cTn>
                  </p:par>
                  <p:par>
                    <p:cTn id="46" fill="hold">
                      <p:stCondLst>
                        <p:cond delay="indefinite"/>
                      </p:stCondLst>
                      <p:childTnLst>
                        <p:par>
                          <p:cTn id="47" fill="hold">
                            <p:stCondLst>
                              <p:cond delay="0"/>
                            </p:stCondLst>
                            <p:childTnLst>
                              <p:par>
                                <p:cTn id="48" presetID="4" presetClass="exit" presetSubtype="16" fill="hold" nodeType="clickEffect">
                                  <p:stCondLst>
                                    <p:cond delay="0"/>
                                  </p:stCondLst>
                                  <p:childTnLst>
                                    <p:animEffect transition="out" filter="box(in)">
                                      <p:cBhvr>
                                        <p:cTn id="49" dur="500"/>
                                        <p:tgtEl>
                                          <p:spTgt spid="6"/>
                                        </p:tgtEl>
                                      </p:cBhvr>
                                    </p:animEffect>
                                    <p:set>
                                      <p:cBhvr>
                                        <p:cTn id="50" dur="1" fill="hold">
                                          <p:stCondLst>
                                            <p:cond delay="499"/>
                                          </p:stCondLst>
                                        </p:cTn>
                                        <p:tgtEl>
                                          <p:spTgt spid="6"/>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2" presetClass="exit" presetSubtype="4" fill="hold" nodeType="clickEffect">
                                  <p:stCondLst>
                                    <p:cond delay="0"/>
                                  </p:stCondLst>
                                  <p:childTnLst>
                                    <p:anim calcmode="lin" valueType="num">
                                      <p:cBhvr additive="base">
                                        <p:cTn id="54" dur="500"/>
                                        <p:tgtEl>
                                          <p:spTgt spid="7"/>
                                        </p:tgtEl>
                                        <p:attrNameLst>
                                          <p:attrName>ppt_x</p:attrName>
                                        </p:attrNameLst>
                                      </p:cBhvr>
                                      <p:tavLst>
                                        <p:tav tm="0">
                                          <p:val>
                                            <p:strVal val="ppt_x"/>
                                          </p:val>
                                        </p:tav>
                                        <p:tav tm="100000">
                                          <p:val>
                                            <p:strVal val="ppt_x"/>
                                          </p:val>
                                        </p:tav>
                                      </p:tavLst>
                                    </p:anim>
                                    <p:anim calcmode="lin" valueType="num">
                                      <p:cBhvr additive="base">
                                        <p:cTn id="55" dur="500"/>
                                        <p:tgtEl>
                                          <p:spTgt spid="7"/>
                                        </p:tgtEl>
                                        <p:attrNameLst>
                                          <p:attrName>ppt_y</p:attrName>
                                        </p:attrNameLst>
                                      </p:cBhvr>
                                      <p:tavLst>
                                        <p:tav tm="0">
                                          <p:val>
                                            <p:strVal val="ppt_y"/>
                                          </p:val>
                                        </p:tav>
                                        <p:tav tm="100000">
                                          <p:val>
                                            <p:strVal val="1+ppt_h/2"/>
                                          </p:val>
                                        </p:tav>
                                      </p:tavLst>
                                    </p:anim>
                                    <p:set>
                                      <p:cBhvr>
                                        <p:cTn id="56" dur="1" fill="hold">
                                          <p:stCondLst>
                                            <p:cond delay="499"/>
                                          </p:stCondLst>
                                        </p:cTn>
                                        <p:tgtEl>
                                          <p:spTgt spid="7"/>
                                        </p:tgtEl>
                                        <p:attrNameLst>
                                          <p:attrName>style.visibility</p:attrName>
                                        </p:attrNameLst>
                                      </p:cBhvr>
                                      <p:to>
                                        <p:strVal val="hidden"/>
                                      </p:to>
                                    </p:set>
                                  </p:childTnLst>
                                </p:cTn>
                              </p:par>
                            </p:childTnLst>
                          </p:cTn>
                        </p:par>
                        <p:par>
                          <p:cTn id="57" fill="hold">
                            <p:stCondLst>
                              <p:cond delay="500"/>
                            </p:stCondLst>
                            <p:childTnLst>
                              <p:par>
                                <p:cTn id="58" presetID="2" presetClass="entr" presetSubtype="4" fill="hold" nodeType="afterEffect">
                                  <p:stCondLst>
                                    <p:cond delay="0"/>
                                  </p:stCondLst>
                                  <p:childTnLst>
                                    <p:set>
                                      <p:cBhvr>
                                        <p:cTn id="59" dur="1" fill="hold">
                                          <p:stCondLst>
                                            <p:cond delay="0"/>
                                          </p:stCondLst>
                                        </p:cTn>
                                        <p:tgtEl>
                                          <p:spTgt spid="5"/>
                                        </p:tgtEl>
                                        <p:attrNameLst>
                                          <p:attrName>style.visibility</p:attrName>
                                        </p:attrNameLst>
                                      </p:cBhvr>
                                      <p:to>
                                        <p:strVal val="visible"/>
                                      </p:to>
                                    </p:set>
                                    <p:anim calcmode="lin" valueType="num">
                                      <p:cBhvr additive="base">
                                        <p:cTn id="60" dur="2000" fill="hold"/>
                                        <p:tgtEl>
                                          <p:spTgt spid="5"/>
                                        </p:tgtEl>
                                        <p:attrNameLst>
                                          <p:attrName>ppt_x</p:attrName>
                                        </p:attrNameLst>
                                      </p:cBhvr>
                                      <p:tavLst>
                                        <p:tav tm="0">
                                          <p:val>
                                            <p:strVal val="#ppt_x"/>
                                          </p:val>
                                        </p:tav>
                                        <p:tav tm="100000">
                                          <p:val>
                                            <p:strVal val="#ppt_x"/>
                                          </p:val>
                                        </p:tav>
                                      </p:tavLst>
                                    </p:anim>
                                    <p:anim calcmode="lin" valueType="num">
                                      <p:cBhvr additive="base">
                                        <p:cTn id="61" dur="2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pPr algn="ctr" fontAlgn="auto">
              <a:spcAft>
                <a:spcPts val="0"/>
              </a:spcAft>
              <a:defRPr/>
            </a:pPr>
            <a:r>
              <a:rPr lang="es-CO" b="1" dirty="0" smtClean="0">
                <a:ln w="31550" cmpd="sng">
                  <a:solidFill>
                    <a:srgbClr val="FF0000"/>
                  </a:soli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Juan Pablo Duarte y Diez </a:t>
            </a:r>
            <a:endParaRPr lang="es-CO" dirty="0">
              <a:ln w="31550" cmpd="sng">
                <a:solidFill>
                  <a:srgbClr val="FF0000"/>
                </a:solidFill>
                <a:prstDash val="solid"/>
              </a:ln>
            </a:endParaRPr>
          </a:p>
        </p:txBody>
      </p:sp>
      <p:pic>
        <p:nvPicPr>
          <p:cNvPr id="2050" name="Picture 2" descr="C:\Documents and Settings\Administrador\Escritorio\imgres.jpg"/>
          <p:cNvPicPr>
            <a:picLocks noChangeAspect="1" noChangeArrowheads="1"/>
          </p:cNvPicPr>
          <p:nvPr/>
        </p:nvPicPr>
        <p:blipFill>
          <a:blip r:embed="rId2"/>
          <a:srcRect/>
          <a:stretch>
            <a:fillRect/>
          </a:stretch>
        </p:blipFill>
        <p:spPr bwMode="auto">
          <a:xfrm>
            <a:off x="3500438" y="1500188"/>
            <a:ext cx="2357437" cy="3003550"/>
          </a:xfrm>
          <a:prstGeom prst="rect">
            <a:avLst/>
          </a:prstGeom>
          <a:noFill/>
          <a:ln w="9525">
            <a:noFill/>
            <a:miter lim="800000"/>
            <a:headEnd/>
            <a:tailEnd/>
          </a:ln>
        </p:spPr>
      </p:pic>
      <p:sp>
        <p:nvSpPr>
          <p:cNvPr id="5" name="4 CuadroTexto"/>
          <p:cNvSpPr txBox="1">
            <a:spLocks noChangeArrowheads="1"/>
          </p:cNvSpPr>
          <p:nvPr/>
        </p:nvSpPr>
        <p:spPr bwMode="auto">
          <a:xfrm>
            <a:off x="3286125" y="1428750"/>
            <a:ext cx="5857875" cy="3416300"/>
          </a:xfrm>
          <a:prstGeom prst="rect">
            <a:avLst/>
          </a:prstGeom>
          <a:noFill/>
          <a:ln w="9525">
            <a:noFill/>
            <a:miter lim="800000"/>
            <a:headEnd/>
            <a:tailEnd/>
          </a:ln>
        </p:spPr>
        <p:txBody>
          <a:bodyPr>
            <a:spAutoFit/>
          </a:bodyPr>
          <a:lstStyle/>
          <a:p>
            <a:r>
              <a:rPr lang="es-CO" b="1"/>
              <a:t>Juan Pablo Duarte y Diez</a:t>
            </a:r>
            <a:r>
              <a:rPr lang="es-CO"/>
              <a:t> nació en la ciudad de Santo Domingo el 26 de enero de 1813, durante el período conocido como el de la "España Boba". Sus padres fueron Juan José Duarte, oriundo de Vejer de la Frontera en la provincia española de Cádiz, y Manuela Diez Jiménez, oriunda de El Seibo, hija a su vez de padre español y madre dominicana.</a:t>
            </a:r>
          </a:p>
          <a:p>
            <a:endParaRPr lang="es-CO"/>
          </a:p>
          <a:p>
            <a:r>
              <a:rPr lang="es-ES"/>
              <a:t>Junto a </a:t>
            </a:r>
            <a:r>
              <a:rPr lang="es-ES" b="1"/>
              <a:t>Francisco del Rosario Sánchez</a:t>
            </a:r>
            <a:r>
              <a:rPr lang="es-ES"/>
              <a:t> y </a:t>
            </a:r>
            <a:r>
              <a:rPr lang="es-ES" b="1"/>
              <a:t>Matías Ramón Mella</a:t>
            </a:r>
            <a:r>
              <a:rPr lang="es-ES"/>
              <a:t>, es uno de los padres de la patria de la Republica Dominicana. </a:t>
            </a:r>
          </a:p>
          <a:p>
            <a:endParaRPr lang="es-CO"/>
          </a:p>
        </p:txBody>
      </p:sp>
    </p:spTree>
  </p:cSld>
  <p:clrMapOvr>
    <a:masterClrMapping/>
  </p:clrMapOvr>
  <p:transition spd="med" advClick="0" advTm="2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iterate type="lt">
                                    <p:tmPct val="0"/>
                                  </p:iterate>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1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path" presetSubtype="0" accel="50000" decel="50000" fill="hold" nodeType="clickEffect">
                                  <p:stCondLst>
                                    <p:cond delay="0"/>
                                  </p:stCondLst>
                                  <p:childTnLst>
                                    <p:animMotion origin="layout" path="M -0.30295 -0.0636 L -0.05295 0.26942 " pathEditMode="relative" rAng="0" ptsTypes="AA">
                                      <p:cBhvr>
                                        <p:cTn id="14" dur="500" spd="-100000" fill="hold"/>
                                        <p:tgtEl>
                                          <p:spTgt spid="2050"/>
                                        </p:tgtEl>
                                        <p:attrNameLst>
                                          <p:attrName>ppt_x</p:attrName>
                                          <p:attrName>ppt_y</p:attrName>
                                        </p:attrNameLst>
                                      </p:cBhvr>
                                      <p:rCtr x="125" y="167"/>
                                    </p:animMotion>
                                  </p:childTnLst>
                                </p:cTn>
                              </p:par>
                              <p:par>
                                <p:cTn id="15" presetID="45" presetClass="entr" presetSubtype="0" fill="hold" grpId="0" nodeType="with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ppt_w</p:attrName>
                                        </p:attrNameLst>
                                      </p:cBhvr>
                                      <p:tavLst>
                                        <p:tav tm="0" fmla="#ppt_w*sin(2.5*pi*$)">
                                          <p:val>
                                            <p:fltVal val="0"/>
                                          </p:val>
                                        </p:tav>
                                        <p:tav tm="100000">
                                          <p:val>
                                            <p:fltVal val="1"/>
                                          </p:val>
                                        </p:tav>
                                      </p:tavLst>
                                    </p:anim>
                                    <p:anim calcmode="lin" valueType="num">
                                      <p:cBhvr>
                                        <p:cTn id="19"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214290"/>
            <a:ext cx="7470648" cy="1143000"/>
          </a:xfrm>
        </p:spPr>
        <p:txBody>
          <a:bodyPr>
            <a:normAutofit/>
          </a:bodyPr>
          <a:lstStyle/>
          <a:p>
            <a:pPr algn="ctr" fontAlgn="auto">
              <a:spcAft>
                <a:spcPts val="0"/>
              </a:spcAft>
              <a:defRPr/>
            </a:pPr>
            <a:r>
              <a:rPr lang="es-CO" b="1" dirty="0" smtClean="0">
                <a:ln w="10541" cmpd="sng">
                  <a:solidFill>
                    <a:schemeClr val="tx1"/>
                  </a:solidFill>
                  <a:prstDash val="solid"/>
                </a:ln>
                <a:solidFill>
                  <a:srgbClr val="FF0000"/>
                </a:solidFill>
              </a:rPr>
              <a:t>   Primeras Enseñanzas </a:t>
            </a:r>
            <a:endParaRPr lang="es-CO" b="1" dirty="0">
              <a:ln w="10541" cmpd="sng">
                <a:solidFill>
                  <a:schemeClr val="tx1"/>
                </a:solidFill>
                <a:prstDash val="solid"/>
              </a:ln>
              <a:solidFill>
                <a:srgbClr val="FF0000"/>
              </a:solidFill>
            </a:endParaRPr>
          </a:p>
        </p:txBody>
      </p:sp>
      <p:sp>
        <p:nvSpPr>
          <p:cNvPr id="3" name="2 CuadroTexto"/>
          <p:cNvSpPr txBox="1">
            <a:spLocks noChangeArrowheads="1"/>
          </p:cNvSpPr>
          <p:nvPr/>
        </p:nvSpPr>
        <p:spPr bwMode="auto">
          <a:xfrm>
            <a:off x="1500188" y="1214438"/>
            <a:ext cx="6429375" cy="5016500"/>
          </a:xfrm>
          <a:prstGeom prst="rect">
            <a:avLst/>
          </a:prstGeom>
          <a:noFill/>
          <a:ln w="9525">
            <a:noFill/>
            <a:miter lim="800000"/>
            <a:headEnd/>
            <a:tailEnd/>
          </a:ln>
        </p:spPr>
        <p:txBody>
          <a:bodyPr>
            <a:spAutoFit/>
          </a:bodyPr>
          <a:lstStyle/>
          <a:p>
            <a:pPr>
              <a:buClr>
                <a:srgbClr val="FF0000"/>
              </a:buClr>
              <a:buFont typeface="Wingdings" pitchFamily="2" charset="2"/>
              <a:buChar char="v"/>
            </a:pPr>
            <a:r>
              <a:rPr lang="es-CO" sz="2000"/>
              <a:t> Sus primeras enseñanzas las recibió de su madre y, más tarde, asistió a una pequeña escuela de párvulos dirigida por una profesora de apellido Montilla. </a:t>
            </a:r>
          </a:p>
          <a:p>
            <a:pPr>
              <a:buClr>
                <a:srgbClr val="FF0000"/>
              </a:buClr>
              <a:buFont typeface="Wingdings" pitchFamily="2" charset="2"/>
              <a:buChar char="v"/>
            </a:pPr>
            <a:endParaRPr lang="es-CO" sz="2000"/>
          </a:p>
          <a:p>
            <a:pPr>
              <a:buClr>
                <a:srgbClr val="FF0000"/>
              </a:buClr>
              <a:buFont typeface="Wingdings" pitchFamily="2" charset="2"/>
              <a:buChar char="v"/>
            </a:pPr>
            <a:r>
              <a:rPr lang="es-CO" sz="2000"/>
              <a:t> De allí pasó a una escuela primaria para varones, donde desde muy temprano dio muestras de una gran inteligencia. Fue admitido más tarde en la escuela de don Manuel Aybar, completando sus conocimientos de lectura, escritura, gramática y aritmética elemental.</a:t>
            </a:r>
          </a:p>
          <a:p>
            <a:pPr>
              <a:buClr>
                <a:srgbClr val="FF0000"/>
              </a:buClr>
              <a:buFont typeface="Wingdings" pitchFamily="2" charset="2"/>
              <a:buChar char="v"/>
            </a:pPr>
            <a:endParaRPr lang="es-CO" sz="2000"/>
          </a:p>
          <a:p>
            <a:pPr>
              <a:buClr>
                <a:srgbClr val="FF0000"/>
              </a:buClr>
              <a:buFont typeface="Wingdings" pitchFamily="2" charset="2"/>
              <a:buChar char="v"/>
            </a:pPr>
            <a:r>
              <a:rPr lang="es-CO" sz="2000"/>
              <a:t> Siendo casi un niño recibió clases sobre teneduría de libros para pasar, ya adolescente bajo la tutoría del doctor Juan Vicente Troncoso, uno de los más sabios profesores de entonces. Con él estudió Filosofía y Derecho Romano, mostrando, una vez más, su gran deseo de superación y de amor por los estudios.</a:t>
            </a:r>
          </a:p>
        </p:txBody>
      </p:sp>
    </p:spTree>
  </p:cSld>
  <p:clrMapOvr>
    <a:masterClrMapping/>
  </p:clrMapOvr>
  <p:transition spd="med" advClick="0" advTm="13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36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25"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86" y="0"/>
            <a:ext cx="7470648" cy="1143000"/>
          </a:xfrm>
        </p:spPr>
        <p:txBody>
          <a:bodyPr>
            <a:normAutofit/>
          </a:bodyPr>
          <a:lstStyle/>
          <a:p>
            <a:pPr algn="ctr" fontAlgn="auto">
              <a:spcAft>
                <a:spcPts val="0"/>
              </a:spcAft>
              <a:defRPr/>
            </a:pPr>
            <a:r>
              <a:rPr lang="es-CO" b="1" dirty="0" smtClean="0">
                <a:ln w="17780" cmpd="sng">
                  <a:solidFill>
                    <a:schemeClr val="bg1"/>
                  </a:solidFill>
                  <a:prstDash val="solid"/>
                  <a:miter lim="800000"/>
                </a:ln>
                <a:solidFill>
                  <a:srgbClr val="FF0000"/>
                </a:solidFill>
                <a:effectLst>
                  <a:outerShdw blurRad="50800" algn="tl" rotWithShape="0">
                    <a:srgbClr val="000000"/>
                  </a:outerShdw>
                </a:effectLst>
              </a:rPr>
              <a:t>Viajes  de Duarte</a:t>
            </a:r>
            <a:endParaRPr lang="es-CO" b="1" dirty="0">
              <a:ln w="17780" cmpd="sng">
                <a:solidFill>
                  <a:schemeClr val="bg1"/>
                </a:solidFill>
                <a:prstDash val="solid"/>
                <a:miter lim="800000"/>
              </a:ln>
              <a:solidFill>
                <a:srgbClr val="FF0000"/>
              </a:solidFill>
              <a:effectLst>
                <a:outerShdw blurRad="50800" algn="tl" rotWithShape="0">
                  <a:srgbClr val="000000"/>
                </a:outerShdw>
              </a:effectLst>
            </a:endParaRPr>
          </a:p>
        </p:txBody>
      </p:sp>
      <p:pic>
        <p:nvPicPr>
          <p:cNvPr id="3074" name="Picture 2" descr="C:\Documents and Settings\Administrador\Escritorio\avion-boeing-737-800-american-airlines-de-caribb.jpg"/>
          <p:cNvPicPr>
            <a:picLocks noChangeAspect="1" noChangeArrowheads="1"/>
          </p:cNvPicPr>
          <p:nvPr/>
        </p:nvPicPr>
        <p:blipFill>
          <a:blip r:embed="rId2"/>
          <a:srcRect/>
          <a:stretch>
            <a:fillRect/>
          </a:stretch>
        </p:blipFill>
        <p:spPr bwMode="auto">
          <a:xfrm rot="-828349">
            <a:off x="0" y="1285875"/>
            <a:ext cx="1928813" cy="1281113"/>
          </a:xfrm>
          <a:prstGeom prst="rect">
            <a:avLst/>
          </a:prstGeom>
          <a:noFill/>
          <a:ln w="9525">
            <a:noFill/>
            <a:miter lim="800000"/>
            <a:headEnd/>
            <a:tailEnd/>
          </a:ln>
        </p:spPr>
      </p:pic>
      <p:sp>
        <p:nvSpPr>
          <p:cNvPr id="19459" name="3 CuadroTexto"/>
          <p:cNvSpPr txBox="1">
            <a:spLocks noChangeArrowheads="1"/>
          </p:cNvSpPr>
          <p:nvPr/>
        </p:nvSpPr>
        <p:spPr bwMode="auto">
          <a:xfrm>
            <a:off x="1143000" y="1928813"/>
            <a:ext cx="5929313" cy="4246562"/>
          </a:xfrm>
          <a:prstGeom prst="rect">
            <a:avLst/>
          </a:prstGeom>
          <a:noFill/>
          <a:ln w="9525">
            <a:noFill/>
            <a:miter lim="800000"/>
            <a:headEnd/>
            <a:tailEnd/>
          </a:ln>
        </p:spPr>
        <p:txBody>
          <a:bodyPr>
            <a:spAutoFit/>
          </a:bodyPr>
          <a:lstStyle/>
          <a:p>
            <a:r>
              <a:rPr lang="es-CO"/>
              <a:t>En 1828 o en 1829, con apenas quince años de edad, y acompañado del señor Pablo Pujols, comerciante ligado a su familia, sale vía Estados Unidos, Inglaterra, y Francia rumbo a España, radicándose en Barcelona, donde tenía parientes. Poco se conoce de Duarte durante su permanencia en España.</a:t>
            </a:r>
          </a:p>
          <a:p>
            <a:endParaRPr lang="es-CO"/>
          </a:p>
          <a:p>
            <a:r>
              <a:rPr lang="es-CO"/>
              <a:t>Para 1831 ó 1832 aparece de nuevo en Santo Domingo y trabaja en el negocio de su padre. Realiza una intensa vida social que le liga a importantes sectores de la pequeña burguesía urbana. Es testigo de matrimonios, apadrina bautizos y asiste a reuniones de carácter cultural. Esa viviencia de la sociedad es la que le permite percibir que existe un sentimiento patriótico que rechaza la presencia de los haitianos en el país.</a:t>
            </a:r>
          </a:p>
        </p:txBody>
      </p:sp>
    </p:spTree>
  </p:cSld>
  <p:clrMapOvr>
    <a:masterClrMapping/>
  </p:clrMapOvr>
  <p:transition spd="med" advClick="0" advTm="25000">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ppt_x</p:attrName>
                                        </p:attrNameLst>
                                      </p:cBhvr>
                                      <p:tavLst>
                                        <p:tav tm="0">
                                          <p:val>
                                            <p:strVal val="#ppt_x-.2"/>
                                          </p:val>
                                        </p:tav>
                                        <p:tav tm="100000">
                                          <p:val>
                                            <p:strVal val="#ppt_x"/>
                                          </p:val>
                                        </p:tav>
                                      </p:tavLst>
                                    </p:anim>
                                    <p:anim calcmode="lin" valueType="num">
                                      <p:cBhvr>
                                        <p:cTn id="8" dur="500" fill="hold"/>
                                        <p:tgtEl>
                                          <p:spTgt spid="3074"/>
                                        </p:tgtEl>
                                        <p:attrNameLst>
                                          <p:attrName>ppt_y</p:attrName>
                                        </p:attrNameLst>
                                      </p:cBhvr>
                                      <p:tavLst>
                                        <p:tav tm="0">
                                          <p:val>
                                            <p:strVal val="#ppt_y"/>
                                          </p:val>
                                        </p:tav>
                                        <p:tav tm="100000">
                                          <p:val>
                                            <p:strVal val="#ppt_y"/>
                                          </p:val>
                                        </p:tav>
                                      </p:tavLst>
                                    </p:anim>
                                    <p:animEffect transition="in" filter="wipe(right)" prLst="gradientSize: 0.1">
                                      <p:cBhvr>
                                        <p:cTn id="9" dur="500"/>
                                        <p:tgtEl>
                                          <p:spTgt spid="3074"/>
                                        </p:tgtEl>
                                      </p:cBhvr>
                                    </p:animEffect>
                                  </p:childTnLst>
                                </p:cTn>
                              </p:par>
                              <p:par>
                                <p:cTn id="10" presetID="0" presetClass="path" presetSubtype="0" accel="50000" decel="50000" fill="hold" nodeType="withEffect">
                                  <p:stCondLst>
                                    <p:cond delay="0"/>
                                  </p:stCondLst>
                                  <p:childTnLst>
                                    <p:animMotion origin="layout" path="M 0.1691 0.08695 C 0.1658 0.07123 0.17153 0.06128 0.17726 0.04903 C 0.1816 0.03978 0.1875 0.03191 0.19236 0.02336 C 0.1934 0.02151 0.19375 0.01896 0.19497 0.01734 C 0.20174 0.00879 0.21754 0.00046 0.22622 -0.00255 C 0.23195 -0.00185 0.2382 -0.00347 0.24393 -0.0007 C 0.24809 0.00138 0.25261 0.0141 0.25486 0.01919 C 0.25799 0.04995 0.25781 0.05365 0.25886 0.0969 C 0.25851 0.11216 0.25903 0.12743 0.25747 0.14246 C 0.2507 0.20374 0.17292 0.17807 0.15816 0.1783 C 0.1434 0.18015 0.13108 0.18224 0.11875 0.19426 C 0.11545 0.20143 0.11077 0.20467 0.10799 0.21207 C 0.10261 0.22618 0.09913 0.24144 0.09427 0.25578 C 0.09393 0.25902 0.09375 0.26249 0.09288 0.26572 C 0.09236 0.26804 0.0908 0.26942 0.09028 0.27174 C 0.08906 0.27752 0.08854 0.28376 0.08768 0.28978 C 0.08715 0.29278 0.08542 0.29486 0.08455 0.29764 C 0.08108 0.30943 0.079 0.32169 0.07518 0.33348 C 0.07292 0.35222 0.0717 0.3617 0.07396 0.38321 C 0.07483 0.392 0.0816 0.40495 0.08455 0.41096 C 0.09097 0.42414 0.09861 0.43802 0.10799 0.44681 C 0.10886 0.44889 0.1099 0.45074 0.11059 0.45282 C 0.11129 0.45467 0.11111 0.45698 0.11181 0.4586 C 0.11459 0.46531 0.11979 0.4704 0.12275 0.47664 C 0.12396 0.47895 0.12431 0.48196 0.12552 0.4845 C 0.12969 0.49422 0.129 0.49028 0.13386 0.49838 C 0.13872 0.50647 0.14288 0.51572 0.1474 0.52428 C 0.15035 0.52983 0.15278 0.53631 0.15538 0.54209 C 0.15625 0.54394 0.1559 0.54648 0.15677 0.5481 C 0.16129 0.55689 0.17031 0.57007 0.17726 0.57608 C 0.18038 0.57863 0.18368 0.57932 0.18681 0.58187 C 0.19601 0.58973 0.20486 0.59829 0.21545 0.60175 C 0.22674 0.61424 0.21875 0.60661 0.24132 0.61979 C 0.24549 0.62234 0.24913 0.62696 0.25347 0.62974 C 0.2592 0.63344 0.26528 0.63598 0.27118 0.63968 C 0.279 0.64454 0.2875 0.64454 0.29566 0.64755 C 0.29705 0.64801 0.29844 0.64893 0.29983 0.64963 C 0.30209 0.65078 0.30417 0.65263 0.3066 0.65356 C 0.31337 0.6561 0.33247 0.65726 0.33507 0.65749 C 0.34584 0.66142 0.35556 0.66743 0.36632 0.67137 C 0.36927 0.67229 0.37188 0.67391 0.37465 0.6753 C 0.37743 0.67669 0.38264 0.67946 0.38264 0.67969 C 0.46962 0.67645 0.42031 0.68177 0.45347 0.67137 C 0.46059 0.66466 0.4658 0.6568 0.47257 0.64963 C 0.47674 0.63691 0.48316 0.62627 0.4875 0.61378 C 0.49097 0.60384 0.49427 0.5932 0.49844 0.58395 C 0.5007 0.56568 0.50156 0.55828 0.50243 0.53631 C 0.50295 0.49722 0.50295 0.45791 0.50382 0.41882 C 0.50382 0.41281 0.50538 0.38991 0.50643 0.38113 C 0.50712 0.37442 0.50938 0.36124 0.50938 0.36147 C 0.51094 0.32493 0.51528 0.29833 0.52136 0.26387 C 0.52431 0.24861 0.52622 0.23335 0.53247 0.22016 C 0.53698 0.19866 0.54497 0.17877 0.55556 0.16235 C 0.55955 0.14593 0.57084 0.13436 0.58004 0.12465 C 0.59028 0.11378 0.60122 0.10222 0.61268 0.09482 C 0.625 0.08695 0.63854 0.08163 0.65087 0.07308 C 0.65486 0.06683 0.65886 0.06498 0.66441 0.06313 C 0.67014 0.05874 0.6757 0.05527 0.68195 0.05319 C 0.68802 0.04856 0.69375 0.04648 0.69965 0.04116 C 0.70886 0.02058 0.69427 0.05134 0.70799 0.03122 C 0.71198 0.02544 0.71545 0.01434 0.71893 0.0074 C 0.72361 -0.00255 0.73264 -0.00995 0.73924 -0.01642 C 0.74254 -0.01966 0.74462 -0.0222 0.74896 -0.0222 " pathEditMode="relative" rAng="0" ptsTypes="ffffffffffffffffffffffffffffffffffffffffffffffffffffffffffffffA">
                                      <p:cBhvr>
                                        <p:cTn id="11" dur="2000" fill="hold"/>
                                        <p:tgtEl>
                                          <p:spTgt spid="3074"/>
                                        </p:tgtEl>
                                        <p:attrNameLst>
                                          <p:attrName>ppt_x</p:attrName>
                                          <p:attrName>ppt_y</p:attrName>
                                        </p:attrNameLst>
                                      </p:cBhvr>
                                      <p:rCtr x="241" y="24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fontAlgn="auto">
              <a:spcAft>
                <a:spcPts val="0"/>
              </a:spcAft>
              <a:defRPr/>
            </a:pPr>
            <a:r>
              <a:rPr lang="es-CO" b="1" dirty="0" smtClean="0">
                <a:ln w="17780" cmpd="sng">
                  <a:solidFill>
                    <a:schemeClr val="bg1"/>
                  </a:solidFill>
                  <a:prstDash val="solid"/>
                  <a:miter lim="800000"/>
                </a:ln>
                <a:solidFill>
                  <a:srgbClr val="FF0000"/>
                </a:solidFill>
                <a:effectLst>
                  <a:outerShdw blurRad="50800" algn="tl" rotWithShape="0">
                    <a:srgbClr val="000000"/>
                  </a:outerShdw>
                </a:effectLst>
              </a:rPr>
              <a:t>     Vida Militar</a:t>
            </a:r>
          </a:p>
        </p:txBody>
      </p:sp>
      <p:sp>
        <p:nvSpPr>
          <p:cNvPr id="3" name="2 CuadroTexto"/>
          <p:cNvSpPr txBox="1">
            <a:spLocks noChangeArrowheads="1"/>
          </p:cNvSpPr>
          <p:nvPr/>
        </p:nvSpPr>
        <p:spPr bwMode="auto">
          <a:xfrm>
            <a:off x="1571625" y="1500188"/>
            <a:ext cx="6072188" cy="4308475"/>
          </a:xfrm>
          <a:prstGeom prst="rect">
            <a:avLst/>
          </a:prstGeom>
          <a:noFill/>
          <a:ln w="9525">
            <a:noFill/>
            <a:miter lim="800000"/>
            <a:headEnd/>
            <a:tailEnd/>
          </a:ln>
        </p:spPr>
        <p:txBody>
          <a:bodyPr>
            <a:spAutoFit/>
          </a:bodyPr>
          <a:lstStyle/>
          <a:p>
            <a:pPr>
              <a:buClr>
                <a:srgbClr val="FF0000"/>
              </a:buClr>
              <a:buFont typeface="Wingdings" pitchFamily="2" charset="2"/>
              <a:buChar char="v"/>
            </a:pPr>
            <a:r>
              <a:rPr lang="es-ES" sz="2000"/>
              <a:t> En 1834, cumplidos los 21 años y como parte de su labor revolucionaria, el mas ilustre hijo de Juan José Duarte y Manuela Diez se enroló como Cabo Furriel en la Guardia Nacional, dirigida por el gobierno haitiano, e hizo, como otros trinitarios, carrera militar. </a:t>
            </a:r>
          </a:p>
          <a:p>
            <a:pPr>
              <a:buClr>
                <a:srgbClr val="FF0000"/>
              </a:buClr>
              <a:buFont typeface="Wingdings" pitchFamily="2" charset="2"/>
              <a:buChar char="v"/>
            </a:pPr>
            <a:endParaRPr lang="es-ES" sz="2000"/>
          </a:p>
          <a:p>
            <a:pPr>
              <a:buClr>
                <a:srgbClr val="FF0000"/>
              </a:buClr>
              <a:buFont typeface="Wingdings" pitchFamily="2" charset="2"/>
              <a:buChar char="v"/>
            </a:pPr>
            <a:r>
              <a:rPr lang="es-ES" sz="2000"/>
              <a:t> A esta institución, donde alcanzó en 1842 el rango de Capitán de su compañía, Duarte ingreso no solo para adquirir formación militar, tan necesaria para su obra revolucionaria.</a:t>
            </a:r>
          </a:p>
          <a:p>
            <a:pPr>
              <a:buClr>
                <a:srgbClr val="FF0000"/>
              </a:buClr>
              <a:buFont typeface="Wingdings" pitchFamily="2" charset="2"/>
              <a:buChar char="v"/>
            </a:pPr>
            <a:endParaRPr lang="es-ES"/>
          </a:p>
          <a:p>
            <a:pPr>
              <a:buClr>
                <a:srgbClr val="FF0000"/>
              </a:buClr>
            </a:pPr>
            <a:r>
              <a:rPr lang="es-ES"/>
              <a:t> </a:t>
            </a:r>
          </a:p>
          <a:p>
            <a:endParaRPr lang="es-CO"/>
          </a:p>
        </p:txBody>
      </p:sp>
    </p:spTree>
  </p:cSld>
  <p:clrMapOvr>
    <a:masterClrMapping/>
  </p:clrMapOvr>
  <p:transition spd="med" advClick="0" advTm="25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iterate type="lt">
                                    <p:tmPct val="0"/>
                                  </p:iterate>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0" presetClass="emph" presetSubtype="0" fill="hold" grpId="1" nodeType="clickEffect">
                                  <p:stCondLst>
                                    <p:cond delay="0"/>
                                  </p:stCondLst>
                                  <p:iterate type="lt">
                                    <p:tmPct val="10000"/>
                                  </p:iterate>
                                  <p:childTnLst>
                                    <p:set>
                                      <p:cBhvr override="childStyle">
                                        <p:cTn id="20" dur="500" autoRev="1" fill="hold"/>
                                        <p:tgtEl>
                                          <p:spTgt spid="3"/>
                                        </p:tgtEl>
                                        <p:attrNameLst>
                                          <p:attrName>style.color</p:attrName>
                                        </p:attrNameLst>
                                      </p:cBhvr>
                                      <p:to>
                                        <p:clrVal>
                                          <a:srgbClr val="D62E00"/>
                                        </p:clrVal>
                                      </p:to>
                                    </p:set>
                                    <p:set>
                                      <p:cBhvr>
                                        <p:cTn id="21" dur="500" autoRev="1" fill="hold"/>
                                        <p:tgtEl>
                                          <p:spTgt spid="3"/>
                                        </p:tgtEl>
                                        <p:attrNameLst>
                                          <p:attrName>fillcolor</p:attrName>
                                        </p:attrNameLst>
                                      </p:cBhvr>
                                      <p:to>
                                        <p:clrVal>
                                          <a:srgbClr val="D62E00"/>
                                        </p:clrVal>
                                      </p:to>
                                    </p:set>
                                    <p:set>
                                      <p:cBhvr>
                                        <p:cTn id="22" dur="500" autoRev="1" fill="hold"/>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3" name="WordArt 9"/>
          <p:cNvSpPr>
            <a:spLocks noChangeArrowheads="1" noChangeShapeType="1" noTextEdit="1"/>
          </p:cNvSpPr>
          <p:nvPr/>
        </p:nvSpPr>
        <p:spPr bwMode="auto">
          <a:xfrm>
            <a:off x="2555875" y="260350"/>
            <a:ext cx="4535488" cy="792163"/>
          </a:xfrm>
          <a:prstGeom prst="rect">
            <a:avLst/>
          </a:prstGeom>
        </p:spPr>
        <p:txBody>
          <a:bodyPr wrap="none" fromWordArt="1">
            <a:prstTxWarp prst="textPlain">
              <a:avLst>
                <a:gd name="adj" fmla="val 50000"/>
              </a:avLst>
            </a:prstTxWarp>
          </a:bodyPr>
          <a:lstStyle/>
          <a:p>
            <a:pPr algn="ctr"/>
            <a:r>
              <a:rPr lang="es-CO" sz="4400" kern="10">
                <a:ln w="19050" cap="rnd">
                  <a:solidFill>
                    <a:schemeClr val="bg1"/>
                  </a:solidFill>
                  <a:prstDash val="sysDot"/>
                  <a:round/>
                  <a:headEnd/>
                  <a:tailEnd/>
                </a:ln>
                <a:solidFill>
                  <a:srgbClr val="FF0000">
                    <a:alpha val="84000"/>
                  </a:srgbClr>
                </a:solidFill>
                <a:effectLst>
                  <a:outerShdw dist="35921" dir="2700000" algn="ctr" rotWithShape="0">
                    <a:srgbClr val="990000"/>
                  </a:outerShdw>
                </a:effectLst>
                <a:latin typeface="Times New Roman"/>
                <a:cs typeface="Times New Roman"/>
              </a:rPr>
              <a:t>Primer Exilio</a:t>
            </a:r>
          </a:p>
        </p:txBody>
      </p:sp>
      <p:sp>
        <p:nvSpPr>
          <p:cNvPr id="21515" name="Text Box 11"/>
          <p:cNvSpPr txBox="1">
            <a:spLocks noChangeArrowheads="1"/>
          </p:cNvSpPr>
          <p:nvPr/>
        </p:nvSpPr>
        <p:spPr bwMode="auto">
          <a:xfrm>
            <a:off x="1187450" y="1341438"/>
            <a:ext cx="6499225" cy="4968875"/>
          </a:xfrm>
          <a:prstGeom prst="rect">
            <a:avLst/>
          </a:prstGeom>
          <a:noFill/>
          <a:ln w="9525">
            <a:noFill/>
            <a:miter lim="800000"/>
            <a:headEnd/>
            <a:tailEnd/>
          </a:ln>
          <a:effectLst/>
        </p:spPr>
        <p:txBody>
          <a:bodyPr>
            <a:spAutoFit/>
          </a:bodyPr>
          <a:lstStyle/>
          <a:p>
            <a:pPr marL="342900" indent="-342900">
              <a:buClr>
                <a:srgbClr val="FF0000"/>
              </a:buClr>
              <a:buFont typeface="Wingdings" pitchFamily="2" charset="2"/>
              <a:buChar char="v"/>
            </a:pPr>
            <a:r>
              <a:rPr lang="es-ES" sz="2000"/>
              <a:t>En 1843, en pleno preparativo para organizar el movimiento de independencia, Duarte tiene que abandonar el país de manera clandestina hacia </a:t>
            </a:r>
            <a:r>
              <a:rPr lang="es-ES" sz="2000">
                <a:hlinkClick r:id="rId2" tooltip="Curazao"/>
              </a:rPr>
              <a:t>Curazao</a:t>
            </a:r>
            <a:r>
              <a:rPr lang="es-ES" sz="2000"/>
              <a:t>, donde le sorprende la noticia de la muerte de su padre el 25 de noviembre de ese año. Entonces, Duarte le indica a su madre vender el negocio familiar para financiar la revolución independentista.</a:t>
            </a:r>
          </a:p>
          <a:p>
            <a:pPr marL="342900" indent="-342900">
              <a:buFontTx/>
              <a:buChar char="•"/>
            </a:pPr>
            <a:endParaRPr lang="es-ES" sz="2000"/>
          </a:p>
          <a:p>
            <a:pPr marL="342900" indent="-342900">
              <a:buClr>
                <a:srgbClr val="FF0000"/>
              </a:buClr>
              <a:buFont typeface="Wingdings" pitchFamily="2" charset="2"/>
              <a:buChar char="v"/>
            </a:pPr>
            <a:r>
              <a:rPr lang="es-ES" sz="2000"/>
              <a:t>En su ausencia, Sánchez tuvo que tomar las riendas del movimiento y realiza una alianza con el sector separatista conservador encabezado por </a:t>
            </a:r>
            <a:r>
              <a:rPr lang="es-ES" sz="2000">
                <a:hlinkClick r:id="rId3" tooltip="Tomás Bobadilla y Briones"/>
              </a:rPr>
              <a:t>Tomás Bobadilla y Briones</a:t>
            </a:r>
            <a:r>
              <a:rPr lang="es-ES" sz="2000"/>
              <a:t> y </a:t>
            </a:r>
            <a:r>
              <a:rPr lang="es-ES" sz="2000">
                <a:hlinkClick r:id="rId4" tooltip="Buenaventura Báez"/>
              </a:rPr>
              <a:t>Buenaventura Báez</a:t>
            </a:r>
            <a:r>
              <a:rPr lang="es-ES" sz="2000"/>
              <a:t>, surgiendo el </a:t>
            </a:r>
            <a:r>
              <a:rPr lang="es-ES" sz="2000">
                <a:hlinkClick r:id="rId5" tooltip="Manifiesto del 16 de enero de 1844 (aún no redactado)"/>
              </a:rPr>
              <a:t>Manifiesto del 16 de enero de 1844</a:t>
            </a:r>
            <a:r>
              <a:rPr lang="es-ES" sz="2000"/>
              <a:t>, que culminó con la declaración de la independencia el 27 de febrero de ese mismo año.</a:t>
            </a:r>
          </a:p>
        </p:txBody>
      </p:sp>
    </p:spTree>
  </p:cSld>
  <p:clrMapOvr>
    <a:masterClrMapping/>
  </p:clrMapOvr>
  <p:transition spd="med" advClick="0" advTm="25000">
    <p:fade thruBlk="1"/>
  </p:transition>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472</TotalTime>
  <Words>950</Words>
  <Application>Microsoft Office PowerPoint</Application>
  <PresentationFormat>Presentación en pantalla (4:3)</PresentationFormat>
  <Paragraphs>32</Paragraphs>
  <Slides>13</Slides>
  <Notes>0</Notes>
  <HiddenSlides>0</HiddenSlides>
  <MMClips>0</MMClips>
  <ScaleCrop>false</ScaleCrop>
  <HeadingPairs>
    <vt:vector size="6" baseType="variant">
      <vt:variant>
        <vt:lpstr>Fuentes usadas</vt:lpstr>
      </vt:variant>
      <vt:variant>
        <vt:i4>5</vt:i4>
      </vt:variant>
      <vt:variant>
        <vt:lpstr>Plantilla de diseño</vt:lpstr>
      </vt:variant>
      <vt:variant>
        <vt:i4>6</vt:i4>
      </vt:variant>
      <vt:variant>
        <vt:lpstr>Títulos de diapositiva</vt:lpstr>
      </vt:variant>
      <vt:variant>
        <vt:i4>13</vt:i4>
      </vt:variant>
    </vt:vector>
  </HeadingPairs>
  <TitlesOfParts>
    <vt:vector size="24" baseType="lpstr">
      <vt:lpstr>Arial</vt:lpstr>
      <vt:lpstr>Franklin Gothic Book</vt:lpstr>
      <vt:lpstr>Wingdings 2</vt:lpstr>
      <vt:lpstr>Calibri</vt:lpstr>
      <vt:lpstr>Wingdings</vt:lpstr>
      <vt:lpstr>Técnico</vt:lpstr>
      <vt:lpstr>Técnico</vt:lpstr>
      <vt:lpstr>Técnico</vt:lpstr>
      <vt:lpstr>Técnico</vt:lpstr>
      <vt:lpstr>Técnico</vt:lpstr>
      <vt:lpstr>Técnico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Company>Aure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 Francisco del Rosario Sánchez</dc:title>
  <dc:creator>d sosa internet</dc:creator>
  <cp:lastModifiedBy>AmSavS</cp:lastModifiedBy>
  <cp:revision>41</cp:revision>
  <dcterms:created xsi:type="dcterms:W3CDTF">2011-01-25T18:53:24Z</dcterms:created>
  <dcterms:modified xsi:type="dcterms:W3CDTF">2011-01-26T21:03:43Z</dcterms:modified>
</cp:coreProperties>
</file>